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Default Extension="gif" ContentType="image/gi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tags/tag1.xml" ContentType="application/vnd.openxmlformats-officedocument.presentationml.tags+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225" r:id="rId4"/>
  </p:sldMasterIdLst>
  <p:notesMasterIdLst>
    <p:notesMasterId r:id="rId58"/>
  </p:notesMasterIdLst>
  <p:handoutMasterIdLst>
    <p:handoutMasterId r:id="rId59"/>
  </p:handoutMasterIdLst>
  <p:sldIdLst>
    <p:sldId id="1563" r:id="rId5"/>
    <p:sldId id="618" r:id="rId6"/>
    <p:sldId id="1672" r:id="rId7"/>
    <p:sldId id="620" r:id="rId8"/>
    <p:sldId id="621" r:id="rId9"/>
    <p:sldId id="622" r:id="rId10"/>
    <p:sldId id="623" r:id="rId11"/>
    <p:sldId id="624" r:id="rId12"/>
    <p:sldId id="1887" r:id="rId13"/>
    <p:sldId id="1888" r:id="rId14"/>
    <p:sldId id="633" r:id="rId15"/>
    <p:sldId id="664" r:id="rId16"/>
    <p:sldId id="658" r:id="rId17"/>
    <p:sldId id="659" r:id="rId18"/>
    <p:sldId id="1889" r:id="rId19"/>
    <p:sldId id="1884" r:id="rId20"/>
    <p:sldId id="1885" r:id="rId21"/>
    <p:sldId id="1890" r:id="rId22"/>
    <p:sldId id="361" r:id="rId23"/>
    <p:sldId id="1869" r:id="rId24"/>
    <p:sldId id="669" r:id="rId25"/>
    <p:sldId id="1870" r:id="rId26"/>
    <p:sldId id="1891" r:id="rId27"/>
    <p:sldId id="1892" r:id="rId28"/>
    <p:sldId id="688" r:id="rId29"/>
    <p:sldId id="689" r:id="rId30"/>
    <p:sldId id="662" r:id="rId31"/>
    <p:sldId id="663" r:id="rId32"/>
    <p:sldId id="1893" r:id="rId33"/>
    <p:sldId id="1897" r:id="rId34"/>
    <p:sldId id="1867" r:id="rId35"/>
    <p:sldId id="1868" r:id="rId36"/>
    <p:sldId id="1894" r:id="rId37"/>
    <p:sldId id="1859" r:id="rId38"/>
    <p:sldId id="1838" r:id="rId39"/>
    <p:sldId id="1898" r:id="rId40"/>
    <p:sldId id="1842" r:id="rId41"/>
    <p:sldId id="1821" r:id="rId42"/>
    <p:sldId id="1839" r:id="rId43"/>
    <p:sldId id="1840" r:id="rId44"/>
    <p:sldId id="1841" r:id="rId45"/>
    <p:sldId id="1864" r:id="rId46"/>
    <p:sldId id="1845" r:id="rId47"/>
    <p:sldId id="1846" r:id="rId48"/>
    <p:sldId id="1849" r:id="rId49"/>
    <p:sldId id="1850" r:id="rId50"/>
    <p:sldId id="1567" r:id="rId51"/>
    <p:sldId id="1896" r:id="rId52"/>
    <p:sldId id="1899" r:id="rId53"/>
    <p:sldId id="679" r:id="rId54"/>
    <p:sldId id="1585" r:id="rId55"/>
    <p:sldId id="1825" r:id="rId56"/>
    <p:sldId id="1866" r:id="rId57"/>
  </p:sldIdLst>
  <p:sldSz cx="24384000" cy="13716000"/>
  <p:notesSz cx="6858000" cy="9144000"/>
  <p:defaultTextStyle>
    <a:lvl1pPr defTabSz="825500">
      <a:defRPr sz="4500" b="1">
        <a:solidFill>
          <a:srgbClr val="3B99D4"/>
        </a:solidFill>
        <a:latin typeface="+mn-lt"/>
        <a:ea typeface="+mn-ea"/>
        <a:cs typeface="+mn-cs"/>
        <a:sym typeface="Segoe UI"/>
      </a:defRPr>
    </a:lvl1pPr>
    <a:lvl2pPr indent="228600" defTabSz="825500">
      <a:defRPr sz="4500" b="1">
        <a:solidFill>
          <a:srgbClr val="3B99D4"/>
        </a:solidFill>
        <a:latin typeface="+mn-lt"/>
        <a:ea typeface="+mn-ea"/>
        <a:cs typeface="+mn-cs"/>
        <a:sym typeface="Segoe UI"/>
      </a:defRPr>
    </a:lvl2pPr>
    <a:lvl3pPr indent="457200" defTabSz="825500">
      <a:defRPr sz="4500" b="1">
        <a:solidFill>
          <a:srgbClr val="3B99D4"/>
        </a:solidFill>
        <a:latin typeface="+mn-lt"/>
        <a:ea typeface="+mn-ea"/>
        <a:cs typeface="+mn-cs"/>
        <a:sym typeface="Segoe UI"/>
      </a:defRPr>
    </a:lvl3pPr>
    <a:lvl4pPr indent="685800" defTabSz="825500">
      <a:defRPr sz="4500" b="1">
        <a:solidFill>
          <a:srgbClr val="3B99D4"/>
        </a:solidFill>
        <a:latin typeface="+mn-lt"/>
        <a:ea typeface="+mn-ea"/>
        <a:cs typeface="+mn-cs"/>
        <a:sym typeface="Segoe UI"/>
      </a:defRPr>
    </a:lvl4pPr>
    <a:lvl5pPr indent="914400" defTabSz="825500">
      <a:defRPr sz="4500" b="1">
        <a:solidFill>
          <a:srgbClr val="3B99D4"/>
        </a:solidFill>
        <a:latin typeface="+mn-lt"/>
        <a:ea typeface="+mn-ea"/>
        <a:cs typeface="+mn-cs"/>
        <a:sym typeface="Segoe UI"/>
      </a:defRPr>
    </a:lvl5pPr>
    <a:lvl6pPr indent="1143000" defTabSz="825500">
      <a:defRPr sz="4500" b="1">
        <a:solidFill>
          <a:srgbClr val="3B99D4"/>
        </a:solidFill>
        <a:latin typeface="+mn-lt"/>
        <a:ea typeface="+mn-ea"/>
        <a:cs typeface="+mn-cs"/>
        <a:sym typeface="Segoe UI"/>
      </a:defRPr>
    </a:lvl6pPr>
    <a:lvl7pPr indent="1371600" defTabSz="825500">
      <a:defRPr sz="4500" b="1">
        <a:solidFill>
          <a:srgbClr val="3B99D4"/>
        </a:solidFill>
        <a:latin typeface="+mn-lt"/>
        <a:ea typeface="+mn-ea"/>
        <a:cs typeface="+mn-cs"/>
        <a:sym typeface="Segoe UI"/>
      </a:defRPr>
    </a:lvl7pPr>
    <a:lvl8pPr indent="1600200" defTabSz="825500">
      <a:defRPr sz="4500" b="1">
        <a:solidFill>
          <a:srgbClr val="3B99D4"/>
        </a:solidFill>
        <a:latin typeface="+mn-lt"/>
        <a:ea typeface="+mn-ea"/>
        <a:cs typeface="+mn-cs"/>
        <a:sym typeface="Segoe UI"/>
      </a:defRPr>
    </a:lvl8pPr>
    <a:lvl9pPr indent="1828800" defTabSz="825500">
      <a:defRPr sz="4500" b="1">
        <a:solidFill>
          <a:srgbClr val="3B99D4"/>
        </a:solidFill>
        <a:latin typeface="+mn-lt"/>
        <a:ea typeface="+mn-ea"/>
        <a:cs typeface="+mn-cs"/>
        <a:sym typeface="Segoe UI"/>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acey Butler" initials="LB" lastIdx="18" clrIdx="0"/>
  <p:cmAuthor id="2" name="James Montemagno" initials="JM" lastIdx="5" clrIdx="1"/>
  <p:cmAuthor id="3" name="David Ortinau" initials="DO" lastIdx="1" clrIdx="2">
    <p:extLst>
      <p:ext uri="{19B8F6BF-5375-455C-9EA6-DF929625EA0E}">
        <p15:presenceInfo xmlns:p15="http://schemas.microsoft.com/office/powerpoint/2012/main" userId="David Ortinau"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F8F8"/>
    <a:srgbClr val="505050"/>
    <a:srgbClr val="E6E6E6"/>
    <a:srgbClr val="0078D7"/>
    <a:srgbClr val="F6F6F6"/>
    <a:srgbClr val="6A3F9A"/>
    <a:srgbClr val="682A7A"/>
    <a:srgbClr val="9C5097"/>
    <a:srgbClr val="4C68B1"/>
    <a:srgbClr val="08B0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925BA63-116C-4044-9394-6C445094C34B}" v="303" dt="2018-07-05T20:43:06.989"/>
  </p1510:revLst>
</p1510:revInfo>
</file>

<file path=ppt/tableStyles.xml><?xml version="1.0" encoding="utf-8"?>
<a:tblStyleLst xmlns:a="http://schemas.openxmlformats.org/drawingml/2006/main" def="{5940675A-B579-460E-94D1-54222C63F5DA}">
  <a:tblStyle styleId="{4C3C2611-4C71-4FC5-86AE-919BDF0F9419}" styleName="">
    <a:tblBg/>
    <a:wholeTbl>
      <a:tcTxStyle b="off" i="off">
        <a:font>
          <a:latin typeface="Helvetica Light"/>
          <a:ea typeface="Helvetica Light"/>
          <a:cs typeface="Helvetica Light"/>
        </a:font>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12700" cap="flat">
              <a:solidFill>
                <a:srgbClr val="D6D7D6"/>
              </a:solidFill>
              <a:prstDash val="solid"/>
              <a:miter lim="400000"/>
            </a:ln>
          </a:top>
          <a:bottom>
            <a:ln w="127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noFill/>
        </a:fill>
      </a:tcStyle>
    </a:wholeTbl>
    <a:band2H>
      <a:tcTxStyle/>
      <a:tcStyle>
        <a:tcBdr/>
        <a:fill>
          <a:solidFill>
            <a:srgbClr val="73C0FC">
              <a:alpha val="26000"/>
            </a:srgbClr>
          </a:solidFill>
        </a:fill>
      </a:tcStyle>
    </a:band2H>
    <a:firstCol>
      <a:tcTxStyle b="off" i="off">
        <a:font>
          <a:latin typeface="Helvetica Light"/>
          <a:ea typeface="Helvetica Light"/>
          <a:cs typeface="Helvetica Light"/>
        </a:font>
        <a:srgbClr val="FFFFFF"/>
      </a:tcTxStyle>
      <a:tcStyle>
        <a:tcBdr>
          <a:left>
            <a:ln w="12700" cap="flat">
              <a:solidFill>
                <a:srgbClr val="D6D6D6"/>
              </a:solidFill>
              <a:prstDash val="solid"/>
              <a:miter lim="400000"/>
            </a:ln>
          </a:left>
          <a:right>
            <a:ln w="25400" cap="flat">
              <a:solidFill>
                <a:srgbClr val="D6D7D6"/>
              </a:solidFill>
              <a:prstDash val="solid"/>
              <a:miter lim="400000"/>
            </a:ln>
          </a:right>
          <a:top>
            <a:ln w="12700" cap="flat">
              <a:solidFill>
                <a:srgbClr val="D6D7D6"/>
              </a:solidFill>
              <a:prstDash val="solid"/>
              <a:miter lim="400000"/>
            </a:ln>
          </a:top>
          <a:bottom>
            <a:ln w="127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solidFill>
            <a:srgbClr val="1497FC"/>
          </a:solidFill>
        </a:fill>
      </a:tcStyle>
    </a:firstCol>
    <a:lastRow>
      <a:tcTxStyle b="off" i="off">
        <a:font>
          <a:latin typeface="Helvetica Light"/>
          <a:ea typeface="Helvetica Light"/>
          <a:cs typeface="Helvetica Light"/>
        </a:font>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25400" cap="flat">
              <a:solidFill>
                <a:srgbClr val="D6D7D6"/>
              </a:solidFill>
              <a:prstDash val="solid"/>
              <a:miter lim="400000"/>
            </a:ln>
          </a:top>
          <a:bottom>
            <a:ln w="12700" cap="flat">
              <a:solidFill>
                <a:srgbClr val="D6D6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solidFill>
            <a:srgbClr val="0065C1"/>
          </a:solidFill>
        </a:fill>
      </a:tcStyle>
    </a:lastRow>
    <a:firstRow>
      <a:tcTxStyle b="off" i="off">
        <a:font>
          <a:latin typeface="Helvetica Light"/>
          <a:ea typeface="Helvetica Light"/>
          <a:cs typeface="Helvetica Light"/>
        </a:font>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12700" cap="flat">
              <a:solidFill>
                <a:srgbClr val="D6D6D6"/>
              </a:solidFill>
              <a:prstDash val="solid"/>
              <a:miter lim="400000"/>
            </a:ln>
          </a:top>
          <a:bottom>
            <a:ln w="254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solidFill>
            <a:srgbClr val="0065C1"/>
          </a:solidFill>
        </a:fill>
      </a:tcStyle>
    </a:firstRow>
  </a:tblStyle>
  <a:tblStyle styleId="{C7B018BB-80A7-4F77-B60F-C8B233D01FF8}" styleName="">
    <a:tblBg/>
    <a:wholeTbl>
      <a:tcTxStyle b="off" i="off">
        <a:font>
          <a:latin typeface="Helvetica Light"/>
          <a:ea typeface="Helvetica Light"/>
          <a:cs typeface="Helvetica Light"/>
        </a:font>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929292"/>
              </a:solidFill>
              <a:prstDash val="solid"/>
              <a:miter lim="400000"/>
            </a:ln>
          </a:top>
          <a:bottom>
            <a:ln w="12700" cap="flat">
              <a:solidFill>
                <a:srgbClr val="929292"/>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noFill/>
        </a:fill>
      </a:tcStyle>
    </a:wholeTbl>
    <a:band2H>
      <a:tcTxStyle/>
      <a:tcStyle>
        <a:tcBdr/>
        <a:fill>
          <a:solidFill>
            <a:srgbClr val="8EA5CB">
              <a:alpha val="25000"/>
            </a:srgbClr>
          </a:solidFill>
        </a:fill>
      </a:tcStyle>
    </a:band2H>
    <a:firstCol>
      <a:tcTxStyle b="off" i="off">
        <a:font>
          <a:latin typeface="Helvetica Light"/>
          <a:ea typeface="Helvetica Light"/>
          <a:cs typeface="Helvetica Light"/>
        </a:font>
        <a:srgbClr val="FFFFFF"/>
      </a:tcTxStyle>
      <a:tcStyle>
        <a:tcBdr>
          <a:left>
            <a:ln w="12700" cap="flat">
              <a:noFill/>
              <a:miter lim="400000"/>
            </a:ln>
          </a:left>
          <a:right>
            <a:ln w="25400" cap="flat">
              <a:solidFill>
                <a:srgbClr val="929292"/>
              </a:solidFill>
              <a:prstDash val="solid"/>
              <a:miter lim="400000"/>
            </a:ln>
          </a:right>
          <a:top>
            <a:ln w="25400" cap="flat">
              <a:solidFill>
                <a:srgbClr val="929292"/>
              </a:solidFill>
              <a:prstDash val="solid"/>
              <a:miter lim="400000"/>
            </a:ln>
          </a:top>
          <a:bottom>
            <a:ln w="25400" cap="flat">
              <a:solidFill>
                <a:srgbClr val="929292"/>
              </a:solidFill>
              <a:prstDash val="solid"/>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solidFill>
            <a:srgbClr val="53585F"/>
          </a:solidFill>
        </a:fill>
      </a:tcStyle>
    </a:firstCol>
    <a:lastRow>
      <a:tcTxStyle b="off" i="off">
        <a:font>
          <a:latin typeface="Helvetica Light"/>
          <a:ea typeface="Helvetica Light"/>
          <a:cs typeface="Helvetica Light"/>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929292"/>
              </a:solidFill>
              <a:prstDash val="solid"/>
              <a:miter lim="400000"/>
            </a:ln>
          </a:insideH>
          <a:insideV>
            <a:ln w="12700" cap="flat">
              <a:noFill/>
              <a:miter lim="400000"/>
            </a:ln>
          </a:insideV>
        </a:tcBdr>
        <a:fill>
          <a:solidFill>
            <a:srgbClr val="004CB9"/>
          </a:solidFill>
        </a:fill>
      </a:tcStyle>
    </a:lastRow>
    <a:firstRow>
      <a:tcTxStyle b="off" i="off">
        <a:font>
          <a:latin typeface="Helvetica Light"/>
          <a:ea typeface="Helvetica Light"/>
          <a:cs typeface="Helvetica Light"/>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929292"/>
              </a:solidFill>
              <a:prstDash val="solid"/>
              <a:miter lim="400000"/>
            </a:ln>
          </a:insideH>
          <a:insideV>
            <a:ln w="12700" cap="flat">
              <a:noFill/>
              <a:miter lim="400000"/>
            </a:ln>
          </a:insideV>
        </a:tcBdr>
        <a:fill>
          <a:solidFill>
            <a:srgbClr val="004CB9"/>
          </a:solidFill>
        </a:fill>
      </a:tcStyle>
    </a:firstRow>
  </a:tblStyle>
  <a:tblStyle styleId="{EEE7283C-3CF3-47DC-8721-378D4A62B228}" styleName="">
    <a:tblBg/>
    <a:wholeTbl>
      <a:tcTxStyle b="off" i="off">
        <a:font>
          <a:latin typeface="Helvetica Light"/>
          <a:ea typeface="Helvetica Light"/>
          <a:cs typeface="Helvetica Light"/>
        </a:font>
        <a:srgbClr val="FFFFFF"/>
      </a:tcTxStyle>
      <a:tcStyle>
        <a:tcBdr>
          <a:left>
            <a:ln w="12700" cap="flat">
              <a:solidFill>
                <a:srgbClr val="AAAAAA"/>
              </a:solidFill>
              <a:prstDash val="solid"/>
              <a:miter lim="400000"/>
            </a:ln>
          </a:left>
          <a:right>
            <a:ln w="12700" cap="flat">
              <a:solidFill>
                <a:srgbClr val="AAAAAA"/>
              </a:solidFill>
              <a:prstDash val="solid"/>
              <a:miter lim="400000"/>
            </a:ln>
          </a:right>
          <a:top>
            <a:ln w="12700" cap="flat">
              <a:solidFill>
                <a:srgbClr val="AAAAAA"/>
              </a:solidFill>
              <a:prstDash val="solid"/>
              <a:miter lim="400000"/>
            </a:ln>
          </a:top>
          <a:bottom>
            <a:ln w="12700" cap="flat">
              <a:solidFill>
                <a:srgbClr val="AAAAAA"/>
              </a:solidFill>
              <a:prstDash val="solid"/>
              <a:miter lim="400000"/>
            </a:ln>
          </a:bottom>
          <a:insideH>
            <a:ln w="12700" cap="flat">
              <a:solidFill>
                <a:srgbClr val="AAAAAA"/>
              </a:solidFill>
              <a:prstDash val="solid"/>
              <a:miter lim="400000"/>
            </a:ln>
          </a:insideH>
          <a:insideV>
            <a:ln w="12700" cap="flat">
              <a:solidFill>
                <a:srgbClr val="AAAAAA"/>
              </a:solidFill>
              <a:prstDash val="solid"/>
              <a:miter lim="400000"/>
            </a:ln>
          </a:insideV>
        </a:tcBdr>
        <a:fill>
          <a:noFill/>
        </a:fill>
      </a:tcStyle>
    </a:wholeTbl>
    <a:band2H>
      <a:tcTxStyle/>
      <a:tcStyle>
        <a:tcBdr/>
        <a:fill>
          <a:solidFill>
            <a:srgbClr val="308B16">
              <a:alpha val="35000"/>
            </a:srgbClr>
          </a:solidFill>
        </a:fill>
      </a:tcStyle>
    </a:band2H>
    <a:firstCol>
      <a:tcTxStyle b="off" i="off">
        <a:font>
          <a:latin typeface="Helvetica Light"/>
          <a:ea typeface="Helvetica Light"/>
          <a:cs typeface="Helvetica Light"/>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25400" cap="flat">
              <a:solidFill>
                <a:srgbClr val="CBCBCB"/>
              </a:solidFill>
              <a:prstDash val="solid"/>
              <a:miter lim="400000"/>
            </a:ln>
          </a:insideV>
        </a:tcBdr>
        <a:fill>
          <a:solidFill>
            <a:srgbClr val="2D7132"/>
          </a:solidFill>
        </a:fill>
      </a:tcStyle>
    </a:firstCol>
    <a:lastRow>
      <a:tcTxStyle b="off" i="off">
        <a:font>
          <a:latin typeface="Helvetica Light"/>
          <a:ea typeface="Helvetica Light"/>
          <a:cs typeface="Helvetica Light"/>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CBCBCB"/>
              </a:solidFill>
              <a:prstDash val="solid"/>
              <a:miter lim="400000"/>
            </a:ln>
          </a:insideH>
          <a:insideV>
            <a:ln w="12700" cap="flat">
              <a:noFill/>
              <a:miter lim="400000"/>
            </a:ln>
          </a:insideV>
        </a:tcBdr>
        <a:fill>
          <a:solidFill>
            <a:srgbClr val="308B16"/>
          </a:solidFill>
        </a:fill>
      </a:tcStyle>
    </a:lastRow>
    <a:firstRow>
      <a:tcTxStyle b="off" i="off">
        <a:font>
          <a:latin typeface="Helvetica Light"/>
          <a:ea typeface="Helvetica Light"/>
          <a:cs typeface="Helvetica Light"/>
        </a:font>
        <a:srgbClr val="FFFFFF"/>
      </a:tcTxStyle>
      <a:tcStyle>
        <a:tcBdr>
          <a:left>
            <a:ln w="12700" cap="flat">
              <a:noFill/>
              <a:miter lim="400000"/>
            </a:ln>
          </a:left>
          <a:right>
            <a:ln w="12700" cap="flat">
              <a:noFill/>
              <a:miter lim="400000"/>
            </a:ln>
          </a:right>
          <a:top>
            <a:ln w="12700" cap="flat">
              <a:noFill/>
              <a:miter lim="400000"/>
            </a:ln>
          </a:top>
          <a:bottom>
            <a:ln w="25400" cap="flat">
              <a:noFill/>
              <a:miter lim="400000"/>
            </a:ln>
          </a:bottom>
          <a:insideH>
            <a:ln w="25400" cap="flat">
              <a:solidFill>
                <a:srgbClr val="CBCBCB"/>
              </a:solidFill>
              <a:prstDash val="solid"/>
              <a:miter lim="400000"/>
            </a:ln>
          </a:insideH>
          <a:insideV>
            <a:ln w="12700" cap="flat">
              <a:noFill/>
              <a:miter lim="400000"/>
            </a:ln>
          </a:insideV>
        </a:tcBdr>
        <a:fill>
          <a:solidFill>
            <a:srgbClr val="308B16"/>
          </a:solidFill>
        </a:fill>
      </a:tcStyle>
    </a:firstRow>
  </a:tblStyle>
  <a:tblStyle styleId="{CF821DB8-F4EB-4A41-A1BA-3FCAFE7338EE}" styleName="">
    <a:tblBg/>
    <a:wholeTbl>
      <a:tcTxStyle b="off" i="off">
        <a:font>
          <a:latin typeface="Helvetica Light"/>
          <a:ea typeface="Helvetica Light"/>
          <a:cs typeface="Helvetica Light"/>
        </a:font>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12700" cap="flat">
              <a:solidFill>
                <a:srgbClr val="D6D7D6"/>
              </a:solidFill>
              <a:prstDash val="solid"/>
              <a:miter lim="400000"/>
            </a:ln>
          </a:top>
          <a:bottom>
            <a:ln w="127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noFill/>
        </a:fill>
      </a:tcStyle>
    </a:wholeTbl>
    <a:band2H>
      <a:tcTxStyle/>
      <a:tcStyle>
        <a:tcBdr/>
        <a:fill>
          <a:solidFill>
            <a:srgbClr val="797A7B">
              <a:alpha val="30000"/>
            </a:srgbClr>
          </a:solidFill>
        </a:fill>
      </a:tcStyle>
    </a:band2H>
    <a:firstCol>
      <a:tcTxStyle b="off" i="off">
        <a:font>
          <a:latin typeface="Helvetica Light"/>
          <a:ea typeface="Helvetica Light"/>
          <a:cs typeface="Helvetica Light"/>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25400" cap="flat">
              <a:solidFill>
                <a:srgbClr val="D6D7D6"/>
              </a:solidFill>
              <a:prstDash val="solid"/>
              <a:miter lim="400000"/>
            </a:ln>
          </a:insideV>
        </a:tcBdr>
        <a:fill>
          <a:solidFill>
            <a:srgbClr val="BF630E"/>
          </a:solidFill>
        </a:fill>
      </a:tcStyle>
    </a:firstCol>
    <a:lastRow>
      <a:tcTxStyle b="off" i="off">
        <a:font>
          <a:latin typeface="Helvetica Light"/>
          <a:ea typeface="Helvetica Light"/>
          <a:cs typeface="Helvetica Light"/>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D6D7D6"/>
              </a:solidFill>
              <a:prstDash val="solid"/>
              <a:miter lim="400000"/>
            </a:ln>
          </a:insideH>
          <a:insideV>
            <a:ln w="12700" cap="flat">
              <a:noFill/>
              <a:miter lim="400000"/>
            </a:ln>
          </a:insideV>
        </a:tcBdr>
        <a:fill>
          <a:solidFill>
            <a:srgbClr val="9B4407"/>
          </a:solidFill>
        </a:fill>
      </a:tcStyle>
    </a:lastRow>
    <a:firstRow>
      <a:tcTxStyle b="off" i="off">
        <a:font>
          <a:latin typeface="Helvetica Light"/>
          <a:ea typeface="Helvetica Light"/>
          <a:cs typeface="Helvetica Light"/>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D6D7D6"/>
              </a:solidFill>
              <a:prstDash val="solid"/>
              <a:miter lim="400000"/>
            </a:ln>
          </a:insideH>
          <a:insideV>
            <a:ln w="12700" cap="flat">
              <a:noFill/>
              <a:miter lim="400000"/>
            </a:ln>
          </a:insideV>
        </a:tcBdr>
        <a:fill>
          <a:solidFill>
            <a:srgbClr val="9B4407"/>
          </a:solidFill>
        </a:fill>
      </a:tcStyle>
    </a:firstRow>
  </a:tblStyle>
  <a:tblStyle styleId="{33BA23B1-9221-436E-865A-0063620EA4FD}" styleName="">
    <a:tblBg/>
    <a:wholeTbl>
      <a:tcTxStyle b="off" i="off">
        <a:font>
          <a:latin typeface="Helvetica Light"/>
          <a:ea typeface="Helvetica Light"/>
          <a:cs typeface="Helvetica Light"/>
        </a:font>
        <a:srgbClr val="FFFFFF"/>
      </a:tcTxStyle>
      <a:tcStyle>
        <a:tcBdr>
          <a:left>
            <a:ln w="12700" cap="flat">
              <a:solidFill>
                <a:srgbClr val="909090"/>
              </a:solidFill>
              <a:prstDash val="solid"/>
              <a:miter lim="400000"/>
            </a:ln>
          </a:left>
          <a:right>
            <a:ln w="12700" cap="flat">
              <a:solidFill>
                <a:srgbClr val="909090"/>
              </a:solidFill>
              <a:prstDash val="solid"/>
              <a:miter lim="400000"/>
            </a:ln>
          </a:right>
          <a:top>
            <a:ln w="12700" cap="flat">
              <a:solidFill>
                <a:srgbClr val="909090"/>
              </a:solidFill>
              <a:prstDash val="solid"/>
              <a:miter lim="400000"/>
            </a:ln>
          </a:top>
          <a:bottom>
            <a:ln w="12700" cap="flat">
              <a:solidFill>
                <a:srgbClr val="909090"/>
              </a:solidFill>
              <a:prstDash val="solid"/>
              <a:miter lim="400000"/>
            </a:ln>
          </a:bottom>
          <a:insideH>
            <a:ln w="12700" cap="flat">
              <a:solidFill>
                <a:srgbClr val="909090"/>
              </a:solidFill>
              <a:prstDash val="solid"/>
              <a:miter lim="400000"/>
            </a:ln>
          </a:insideH>
          <a:insideV>
            <a:ln w="12700" cap="flat">
              <a:solidFill>
                <a:srgbClr val="909090"/>
              </a:solidFill>
              <a:prstDash val="solid"/>
              <a:miter lim="400000"/>
            </a:ln>
          </a:insideV>
        </a:tcBdr>
        <a:fill>
          <a:noFill/>
        </a:fill>
      </a:tcStyle>
    </a:wholeTbl>
    <a:band2H>
      <a:tcTxStyle/>
      <a:tcStyle>
        <a:tcBdr/>
        <a:fill>
          <a:solidFill>
            <a:srgbClr val="797A7B">
              <a:alpha val="30000"/>
            </a:srgbClr>
          </a:solidFill>
        </a:fill>
      </a:tcStyle>
    </a:band2H>
    <a:firstCol>
      <a:tcTxStyle b="off" i="off">
        <a:font>
          <a:latin typeface="Helvetica Light"/>
          <a:ea typeface="Helvetica Light"/>
          <a:cs typeface="Helvetica Light"/>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25400" cap="flat">
              <a:solidFill>
                <a:srgbClr val="D6D7D6"/>
              </a:solidFill>
              <a:prstDash val="solid"/>
              <a:miter lim="400000"/>
            </a:ln>
          </a:insideV>
        </a:tcBdr>
        <a:fill>
          <a:solidFill>
            <a:srgbClr val="1F2428"/>
          </a:solidFill>
        </a:fill>
      </a:tcStyle>
    </a:firstCol>
    <a:lastRow>
      <a:tcTxStyle b="off" i="off">
        <a:font>
          <a:latin typeface="Helvetica Light"/>
          <a:ea typeface="Helvetica Light"/>
          <a:cs typeface="Helvetica Light"/>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D6D7D6"/>
              </a:solidFill>
              <a:prstDash val="solid"/>
              <a:miter lim="400000"/>
            </a:ln>
          </a:insideH>
          <a:insideV>
            <a:ln w="12700" cap="flat">
              <a:noFill/>
              <a:miter lim="400000"/>
            </a:ln>
          </a:insideV>
        </a:tcBdr>
        <a:fill>
          <a:solidFill>
            <a:srgbClr val="484B4C"/>
          </a:solidFill>
        </a:fill>
      </a:tcStyle>
    </a:lastRow>
    <a:firstRow>
      <a:tcTxStyle b="off" i="off">
        <a:font>
          <a:latin typeface="Helvetica Light"/>
          <a:ea typeface="Helvetica Light"/>
          <a:cs typeface="Helvetica Light"/>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D6D7D6"/>
              </a:solidFill>
              <a:prstDash val="solid"/>
              <a:miter lim="400000"/>
            </a:ln>
          </a:insideH>
          <a:insideV>
            <a:ln w="12700" cap="flat">
              <a:noFill/>
              <a:miter lim="400000"/>
            </a:ln>
          </a:insideV>
        </a:tcBdr>
        <a:fill>
          <a:solidFill>
            <a:srgbClr val="484B4C"/>
          </a:solidFill>
        </a:fill>
      </a:tcStyle>
    </a:firstRow>
  </a:tblStyle>
  <a:tblStyle styleId="{2708684C-4D16-4618-839F-0558EEFCDFE6}" styleName="">
    <a:tblBg/>
    <a:wholeTbl>
      <a:tcTxStyle b="off" i="off">
        <a:font>
          <a:latin typeface="Helvetica Light"/>
          <a:ea typeface="Helvetica Light"/>
          <a:cs typeface="Helvetica Light"/>
        </a:font>
        <a:srgbClr val="FFFFFF"/>
      </a:tcTxStyle>
      <a:tcStyle>
        <a:tcBdr>
          <a:left>
            <a:ln w="12700" cap="flat">
              <a:solidFill>
                <a:srgbClr val="929292"/>
              </a:solidFill>
              <a:custDash>
                <a:ds d="200000" sp="200000"/>
              </a:custDash>
              <a:miter lim="400000"/>
            </a:ln>
          </a:left>
          <a:right>
            <a:ln w="12700" cap="flat">
              <a:solidFill>
                <a:srgbClr val="929292"/>
              </a:solidFill>
              <a:custDash>
                <a:ds d="200000" sp="200000"/>
              </a:custDash>
              <a:miter lim="400000"/>
            </a:ln>
          </a:right>
          <a:top>
            <a:ln w="12700" cap="flat">
              <a:solidFill>
                <a:srgbClr val="929292"/>
              </a:solidFill>
              <a:custDash>
                <a:ds d="200000" sp="200000"/>
              </a:custDash>
              <a:miter lim="400000"/>
            </a:ln>
          </a:top>
          <a:bottom>
            <a:ln w="12700" cap="flat">
              <a:solidFill>
                <a:srgbClr val="929292"/>
              </a:solidFill>
              <a:custDash>
                <a:ds d="200000" sp="200000"/>
              </a:custDash>
              <a:miter lim="400000"/>
            </a:ln>
          </a:bottom>
          <a:insideH>
            <a:ln w="12700" cap="flat">
              <a:solidFill>
                <a:srgbClr val="929292"/>
              </a:solidFill>
              <a:custDash>
                <a:ds d="200000" sp="200000"/>
              </a:custDash>
              <a:miter lim="400000"/>
            </a:ln>
          </a:insideH>
          <a:insideV>
            <a:ln w="12700" cap="flat">
              <a:solidFill>
                <a:srgbClr val="929292"/>
              </a:solidFill>
              <a:custDash>
                <a:ds d="200000" sp="200000"/>
              </a:custDash>
              <a:miter lim="400000"/>
            </a:ln>
          </a:insideV>
        </a:tcBdr>
        <a:fill>
          <a:noFill/>
        </a:fill>
      </a:tcStyle>
    </a:wholeTbl>
    <a:band2H>
      <a:tcTxStyle/>
      <a:tcStyle>
        <a:tcBdr/>
        <a:fill>
          <a:solidFill>
            <a:srgbClr val="797A7B">
              <a:alpha val="30000"/>
            </a:srgbClr>
          </a:solidFill>
        </a:fill>
      </a:tcStyle>
    </a:band2H>
    <a:firstCol>
      <a:tcTxStyle b="on" i="off">
        <a:font>
          <a:latin typeface="Helvetica Light"/>
          <a:ea typeface="Helvetica Light"/>
          <a:cs typeface="Helvetica Light"/>
        </a:font>
        <a:srgbClr val="FFFFFF"/>
      </a:tcTxStyle>
      <a:tcStyle>
        <a:tcBdr>
          <a:left>
            <a:ln w="12700" cap="flat">
              <a:noFill/>
              <a:miter lim="400000"/>
            </a:ln>
          </a:left>
          <a:right>
            <a:ln w="25400" cap="flat">
              <a:solidFill>
                <a:srgbClr val="929292"/>
              </a:solidFill>
              <a:prstDash val="solid"/>
              <a:miter lim="400000"/>
            </a:ln>
          </a:right>
          <a:top>
            <a:ln w="25400" cap="flat">
              <a:solidFill>
                <a:srgbClr val="929292"/>
              </a:solidFill>
              <a:prstDash val="solid"/>
              <a:miter lim="400000"/>
            </a:ln>
          </a:top>
          <a:bottom>
            <a:ln w="25400" cap="flat">
              <a:solidFill>
                <a:srgbClr val="929292"/>
              </a:solidFill>
              <a:prstDash val="solid"/>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noFill/>
        </a:fill>
      </a:tcStyle>
    </a:firstCol>
    <a:lastRow>
      <a:tcTxStyle b="on" i="off">
        <a:font>
          <a:latin typeface="Helvetica Light"/>
          <a:ea typeface="Helvetica Light"/>
          <a:cs typeface="Helvetica Light"/>
        </a:font>
        <a:srgbClr val="FFFFFF"/>
      </a:tcTxStyle>
      <a:tcStyle>
        <a:tcBdr>
          <a:left>
            <a:ln w="25400" cap="flat">
              <a:solidFill>
                <a:srgbClr val="929292"/>
              </a:solidFill>
              <a:prstDash val="solid"/>
              <a:miter lim="400000"/>
            </a:ln>
          </a:left>
          <a:right>
            <a:ln w="25400" cap="flat">
              <a:solidFill>
                <a:srgbClr val="929292"/>
              </a:solidFill>
              <a:prstDash val="solid"/>
              <a:miter lim="400000"/>
            </a:ln>
          </a:right>
          <a:top>
            <a:ln w="25400" cap="flat">
              <a:solidFill>
                <a:srgbClr val="929292"/>
              </a:solidFill>
              <a:prstDash val="solid"/>
              <a:miter lim="400000"/>
            </a:ln>
          </a:top>
          <a:bottom>
            <a:ln w="12700" cap="flat">
              <a:noFill/>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noFill/>
        </a:fill>
      </a:tcStyle>
    </a:lastRow>
    <a:firstRow>
      <a:tcTxStyle b="on" i="off">
        <a:font>
          <a:latin typeface="Helvetica Light"/>
          <a:ea typeface="Helvetica Light"/>
          <a:cs typeface="Helvetica Light"/>
        </a:font>
        <a:srgbClr val="FFFFFF"/>
      </a:tcTxStyle>
      <a:tcStyle>
        <a:tcBdr>
          <a:left>
            <a:ln w="25400" cap="flat">
              <a:solidFill>
                <a:srgbClr val="929292"/>
              </a:solidFill>
              <a:prstDash val="solid"/>
              <a:miter lim="400000"/>
            </a:ln>
          </a:left>
          <a:right>
            <a:ln w="25400" cap="flat">
              <a:solidFill>
                <a:srgbClr val="929292"/>
              </a:solidFill>
              <a:prstDash val="solid"/>
              <a:miter lim="400000"/>
            </a:ln>
          </a:right>
          <a:top>
            <a:ln w="12700" cap="flat">
              <a:noFill/>
              <a:miter lim="400000"/>
            </a:ln>
          </a:top>
          <a:bottom>
            <a:ln w="25400" cap="flat">
              <a:solidFill>
                <a:srgbClr val="929292"/>
              </a:solidFill>
              <a:prstDash val="solid"/>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978" autoAdjust="0"/>
    <p:restoredTop sz="82174" autoAdjust="0"/>
  </p:normalViewPr>
  <p:slideViewPr>
    <p:cSldViewPr snapToGrid="0">
      <p:cViewPr varScale="1">
        <p:scale>
          <a:sx n="65" d="100"/>
          <a:sy n="65" d="100"/>
        </p:scale>
        <p:origin x="1584" y="102"/>
      </p:cViewPr>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28" d="100"/>
        <a:sy n="128" d="100"/>
      </p:scale>
      <p:origin x="0" y="0"/>
    </p:cViewPr>
  </p:sorterViewPr>
  <p:notesViewPr>
    <p:cSldViewPr snapToGrid="0" snapToObjects="1" showGuides="1">
      <p:cViewPr varScale="1">
        <p:scale>
          <a:sx n="97" d="100"/>
          <a:sy n="97" d="100"/>
        </p:scale>
        <p:origin x="3534" y="7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notesMaster" Target="notesMasters/notesMaster1.xml"/><Relationship Id="rId66"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61"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commentAuthors" Target="commentAuthors.xml"/><Relationship Id="rId65"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ames Montemagno" userId="e0435849-a140-4c07-8047-7cefab9356ed" providerId="ADAL" clId="{87DDCF28-A743-4C14-B554-3014A08F1C3F}"/>
    <pc:docChg chg="undo addSld delSld modSld">
      <pc:chgData name="James Montemagno" userId="e0435849-a140-4c07-8047-7cefab9356ed" providerId="ADAL" clId="{87DDCF28-A743-4C14-B554-3014A08F1C3F}" dt="2018-05-23T11:27:56.850" v="276" actId="20577"/>
      <pc:docMkLst>
        <pc:docMk/>
      </pc:docMkLst>
      <pc:sldChg chg="modSp">
        <pc:chgData name="James Montemagno" userId="e0435849-a140-4c07-8047-7cefab9356ed" providerId="ADAL" clId="{87DDCF28-A743-4C14-B554-3014A08F1C3F}" dt="2018-05-23T11:27:56.850" v="276" actId="20577"/>
        <pc:sldMkLst>
          <pc:docMk/>
          <pc:sldMk cId="2155836871" sldId="1866"/>
        </pc:sldMkLst>
        <pc:spChg chg="mod">
          <ac:chgData name="James Montemagno" userId="e0435849-a140-4c07-8047-7cefab9356ed" providerId="ADAL" clId="{87DDCF28-A743-4C14-B554-3014A08F1C3F}" dt="2018-05-23T11:27:56.850" v="276" actId="20577"/>
          <ac:spMkLst>
            <pc:docMk/>
            <pc:sldMk cId="2155836871" sldId="1866"/>
            <ac:spMk id="3" creationId="{C7E462E9-D971-45E3-9557-D55FD56338F1}"/>
          </ac:spMkLst>
        </pc:spChg>
      </pc:sldChg>
      <pc:sldChg chg="addSp delSp modSp add modAnim">
        <pc:chgData name="James Montemagno" userId="e0435849-a140-4c07-8047-7cefab9356ed" providerId="ADAL" clId="{87DDCF28-A743-4C14-B554-3014A08F1C3F}" dt="2018-05-23T11:22:06.631" v="275" actId="20577"/>
        <pc:sldMkLst>
          <pc:docMk/>
          <pc:sldMk cId="1197513236" sldId="1884"/>
        </pc:sldMkLst>
        <pc:spChg chg="mod">
          <ac:chgData name="James Montemagno" userId="e0435849-a140-4c07-8047-7cefab9356ed" providerId="ADAL" clId="{87DDCF28-A743-4C14-B554-3014A08F1C3F}" dt="2018-05-23T11:22:06.631" v="275" actId="20577"/>
          <ac:spMkLst>
            <pc:docMk/>
            <pc:sldMk cId="1197513236" sldId="1884"/>
            <ac:spMk id="2" creationId="{1C144156-EBC9-4D1E-ADA5-364CDB82D60D}"/>
          </ac:spMkLst>
        </pc:spChg>
        <pc:spChg chg="mod">
          <ac:chgData name="James Montemagno" userId="e0435849-a140-4c07-8047-7cefab9356ed" providerId="ADAL" clId="{87DDCF28-A743-4C14-B554-3014A08F1C3F}" dt="2018-05-23T11:15:55.408" v="72" actId="20577"/>
          <ac:spMkLst>
            <pc:docMk/>
            <pc:sldMk cId="1197513236" sldId="1884"/>
            <ac:spMk id="3" creationId="{1293606D-0CE0-43AA-B47F-52ED91314FF2}"/>
          </ac:spMkLst>
        </pc:spChg>
        <pc:spChg chg="add del">
          <ac:chgData name="James Montemagno" userId="e0435849-a140-4c07-8047-7cefab9356ed" providerId="ADAL" clId="{87DDCF28-A743-4C14-B554-3014A08F1C3F}" dt="2018-05-23T11:16:59.924" v="103" actId="20577"/>
          <ac:spMkLst>
            <pc:docMk/>
            <pc:sldMk cId="1197513236" sldId="1884"/>
            <ac:spMk id="5" creationId="{C2B3AFEF-7A9D-4555-99F6-61152A8028D7}"/>
          </ac:spMkLst>
        </pc:spChg>
        <pc:spChg chg="add mod">
          <ac:chgData name="James Montemagno" userId="e0435849-a140-4c07-8047-7cefab9356ed" providerId="ADAL" clId="{87DDCF28-A743-4C14-B554-3014A08F1C3F}" dt="2018-05-23T11:17:13.189" v="113" actId="1076"/>
          <ac:spMkLst>
            <pc:docMk/>
            <pc:sldMk cId="1197513236" sldId="1884"/>
            <ac:spMk id="6" creationId="{A0E9B6D3-8D3D-4430-A3AE-CBFB398F3975}"/>
          </ac:spMkLst>
        </pc:spChg>
        <pc:spChg chg="add mod">
          <ac:chgData name="James Montemagno" userId="e0435849-a140-4c07-8047-7cefab9356ed" providerId="ADAL" clId="{87DDCF28-A743-4C14-B554-3014A08F1C3F}" dt="2018-05-23T11:20:06.191" v="213" actId="208"/>
          <ac:spMkLst>
            <pc:docMk/>
            <pc:sldMk cId="1197513236" sldId="1884"/>
            <ac:spMk id="8" creationId="{CA334CBA-4692-4332-B9EB-1E8C17B3DD96}"/>
          </ac:spMkLst>
        </pc:spChg>
        <pc:spChg chg="add mod">
          <ac:chgData name="James Montemagno" userId="e0435849-a140-4c07-8047-7cefab9356ed" providerId="ADAL" clId="{87DDCF28-A743-4C14-B554-3014A08F1C3F}" dt="2018-05-23T11:20:11.402" v="224" actId="1076"/>
          <ac:spMkLst>
            <pc:docMk/>
            <pc:sldMk cId="1197513236" sldId="1884"/>
            <ac:spMk id="9" creationId="{75983AD9-E133-4FB0-B6AE-472D934E24FC}"/>
          </ac:spMkLst>
        </pc:spChg>
        <pc:spChg chg="add mod">
          <ac:chgData name="James Montemagno" userId="e0435849-a140-4c07-8047-7cefab9356ed" providerId="ADAL" clId="{87DDCF28-A743-4C14-B554-3014A08F1C3F}" dt="2018-05-23T11:20:14.296" v="226" actId="1076"/>
          <ac:spMkLst>
            <pc:docMk/>
            <pc:sldMk cId="1197513236" sldId="1884"/>
            <ac:spMk id="10" creationId="{DEDD2F9C-D0EE-4F10-A717-8B865B7F6445}"/>
          </ac:spMkLst>
        </pc:spChg>
        <pc:spChg chg="add mod">
          <ac:chgData name="James Montemagno" userId="e0435849-a140-4c07-8047-7cefab9356ed" providerId="ADAL" clId="{87DDCF28-A743-4C14-B554-3014A08F1C3F}" dt="2018-05-23T11:20:17.557" v="228" actId="1076"/>
          <ac:spMkLst>
            <pc:docMk/>
            <pc:sldMk cId="1197513236" sldId="1884"/>
            <ac:spMk id="11" creationId="{0C258E6D-C9EB-4FFD-AAEA-0B31764A7CF2}"/>
          </ac:spMkLst>
        </pc:spChg>
        <pc:spChg chg="add mod">
          <ac:chgData name="James Montemagno" userId="e0435849-a140-4c07-8047-7cefab9356ed" providerId="ADAL" clId="{87DDCF28-A743-4C14-B554-3014A08F1C3F}" dt="2018-05-23T11:20:20.697" v="230" actId="1076"/>
          <ac:spMkLst>
            <pc:docMk/>
            <pc:sldMk cId="1197513236" sldId="1884"/>
            <ac:spMk id="12" creationId="{AE1C289B-A9D3-4DDD-97C8-EBF00E9C9018}"/>
          </ac:spMkLst>
        </pc:spChg>
        <pc:spChg chg="add mod">
          <ac:chgData name="James Montemagno" userId="e0435849-a140-4c07-8047-7cefab9356ed" providerId="ADAL" clId="{87DDCF28-A743-4C14-B554-3014A08F1C3F}" dt="2018-05-23T11:20:24.899" v="232" actId="1076"/>
          <ac:spMkLst>
            <pc:docMk/>
            <pc:sldMk cId="1197513236" sldId="1884"/>
            <ac:spMk id="13" creationId="{D2F51BAA-F5E1-414A-8C3D-CE9B8E2F6FFF}"/>
          </ac:spMkLst>
        </pc:spChg>
        <pc:spChg chg="add mod">
          <ac:chgData name="James Montemagno" userId="e0435849-a140-4c07-8047-7cefab9356ed" providerId="ADAL" clId="{87DDCF28-A743-4C14-B554-3014A08F1C3F}" dt="2018-05-23T11:20:28.728" v="234" actId="1076"/>
          <ac:spMkLst>
            <pc:docMk/>
            <pc:sldMk cId="1197513236" sldId="1884"/>
            <ac:spMk id="14" creationId="{51C9E648-8D7A-461C-A854-2F807AAAFFEB}"/>
          </ac:spMkLst>
        </pc:spChg>
        <pc:spChg chg="add mod">
          <ac:chgData name="James Montemagno" userId="e0435849-a140-4c07-8047-7cefab9356ed" providerId="ADAL" clId="{87DDCF28-A743-4C14-B554-3014A08F1C3F}" dt="2018-05-23T11:20:32.305" v="236" actId="1076"/>
          <ac:spMkLst>
            <pc:docMk/>
            <pc:sldMk cId="1197513236" sldId="1884"/>
            <ac:spMk id="15" creationId="{70AF1916-7C7B-4F4E-970E-646EE6EA0A61}"/>
          </ac:spMkLst>
        </pc:spChg>
        <pc:picChg chg="add mod">
          <ac:chgData name="James Montemagno" userId="e0435849-a140-4c07-8047-7cefab9356ed" providerId="ADAL" clId="{87DDCF28-A743-4C14-B554-3014A08F1C3F}" dt="2018-05-23T11:16:50.834" v="101" actId="1076"/>
          <ac:picMkLst>
            <pc:docMk/>
            <pc:sldMk cId="1197513236" sldId="1884"/>
            <ac:picMk id="4" creationId="{25ECECB1-B92E-4B52-B97D-ECBD354BFBFC}"/>
          </ac:picMkLst>
        </pc:picChg>
        <pc:picChg chg="add mod">
          <ac:chgData name="James Montemagno" userId="e0435849-a140-4c07-8047-7cefab9356ed" providerId="ADAL" clId="{87DDCF28-A743-4C14-B554-3014A08F1C3F}" dt="2018-05-23T11:17:43.499" v="115" actId="1076"/>
          <ac:picMkLst>
            <pc:docMk/>
            <pc:sldMk cId="1197513236" sldId="1884"/>
            <ac:picMk id="7" creationId="{82E89831-5B33-4BCA-B40E-9AB33F8CC873}"/>
          </ac:picMkLst>
        </pc:picChg>
      </pc:sldChg>
      <pc:sldChg chg="addSp modSp add">
        <pc:chgData name="James Montemagno" userId="e0435849-a140-4c07-8047-7cefab9356ed" providerId="ADAL" clId="{87DDCF28-A743-4C14-B554-3014A08F1C3F}" dt="2018-05-23T11:19:26.432" v="208" actId="1076"/>
        <pc:sldMkLst>
          <pc:docMk/>
          <pc:sldMk cId="1362778562" sldId="1885"/>
        </pc:sldMkLst>
        <pc:spChg chg="mod">
          <ac:chgData name="James Montemagno" userId="e0435849-a140-4c07-8047-7cefab9356ed" providerId="ADAL" clId="{87DDCF28-A743-4C14-B554-3014A08F1C3F}" dt="2018-05-23T11:19:26.432" v="208" actId="1076"/>
          <ac:spMkLst>
            <pc:docMk/>
            <pc:sldMk cId="1362778562" sldId="1885"/>
            <ac:spMk id="2" creationId="{76B3E95A-BC1C-4199-9F5E-AF7B2399F29A}"/>
          </ac:spMkLst>
        </pc:spChg>
        <pc:spChg chg="mod">
          <ac:chgData name="James Montemagno" userId="e0435849-a140-4c07-8047-7cefab9356ed" providerId="ADAL" clId="{87DDCF28-A743-4C14-B554-3014A08F1C3F}" dt="2018-05-23T11:18:32.387" v="157" actId="20577"/>
          <ac:spMkLst>
            <pc:docMk/>
            <pc:sldMk cId="1362778562" sldId="1885"/>
            <ac:spMk id="3" creationId="{0F9FA65C-0388-4BA9-84CA-B619DC0668BB}"/>
          </ac:spMkLst>
        </pc:spChg>
        <pc:picChg chg="add mod">
          <ac:chgData name="James Montemagno" userId="e0435849-a140-4c07-8047-7cefab9356ed" providerId="ADAL" clId="{87DDCF28-A743-4C14-B554-3014A08F1C3F}" dt="2018-05-23T11:18:38.437" v="160" actId="1076"/>
          <ac:picMkLst>
            <pc:docMk/>
            <pc:sldMk cId="1362778562" sldId="1885"/>
            <ac:picMk id="4" creationId="{05FD1FCC-8737-4168-BC76-E7BFF64EBAAF}"/>
          </ac:picMkLst>
        </pc:picChg>
      </pc:sldChg>
    </pc:docChg>
  </pc:docChgLst>
  <pc:docChgLst>
    <pc:chgData name="James Montemagno" userId="e0435849-a140-4c07-8047-7cefab9356ed" providerId="ADAL" clId="{9065B030-EDD6-4A35-BB15-558D55F084DC}"/>
    <pc:docChg chg="undo custSel addSld delSld modSld sldOrd delMainMaster">
      <pc:chgData name="James Montemagno" userId="e0435849-a140-4c07-8047-7cefab9356ed" providerId="ADAL" clId="{9065B030-EDD6-4A35-BB15-558D55F084DC}" dt="2018-05-16T18:47:10.324" v="1380"/>
      <pc:docMkLst>
        <pc:docMk/>
      </pc:docMkLst>
      <pc:sldChg chg="addSp delSp modSp add modAnim">
        <pc:chgData name="James Montemagno" userId="e0435849-a140-4c07-8047-7cefab9356ed" providerId="ADAL" clId="{9065B030-EDD6-4A35-BB15-558D55F084DC}" dt="2018-05-15T19:59:07.639" v="1054" actId="2696"/>
        <pc:sldMkLst>
          <pc:docMk/>
          <pc:sldMk cId="2270215973" sldId="361"/>
        </pc:sldMkLst>
        <pc:spChg chg="mod">
          <ac:chgData name="James Montemagno" userId="e0435849-a140-4c07-8047-7cefab9356ed" providerId="ADAL" clId="{9065B030-EDD6-4A35-BB15-558D55F084DC}" dt="2018-05-15T19:48:42.317" v="1012" actId="20577"/>
          <ac:spMkLst>
            <pc:docMk/>
            <pc:sldMk cId="2270215973" sldId="361"/>
            <ac:spMk id="9" creationId="{00000000-0000-0000-0000-000000000000}"/>
          </ac:spMkLst>
        </pc:spChg>
        <pc:picChg chg="add mod">
          <ac:chgData name="James Montemagno" userId="e0435849-a140-4c07-8047-7cefab9356ed" providerId="ADAL" clId="{9065B030-EDD6-4A35-BB15-558D55F084DC}" dt="2018-05-15T19:48:34.262" v="990" actId="1076"/>
          <ac:picMkLst>
            <pc:docMk/>
            <pc:sldMk cId="2270215973" sldId="361"/>
            <ac:picMk id="2" creationId="{27B6DBDF-0A8C-4328-B15C-20F201943CFC}"/>
          </ac:picMkLst>
        </pc:picChg>
        <pc:picChg chg="add del mod">
          <ac:chgData name="James Montemagno" userId="e0435849-a140-4c07-8047-7cefab9356ed" providerId="ADAL" clId="{9065B030-EDD6-4A35-BB15-558D55F084DC}" dt="2018-05-15T19:48:28.676" v="986" actId="478"/>
          <ac:picMkLst>
            <pc:docMk/>
            <pc:sldMk cId="2270215973" sldId="361"/>
            <ac:picMk id="4" creationId="{FD1D3427-28CE-494C-980D-4114906CA791}"/>
          </ac:picMkLst>
        </pc:picChg>
        <pc:picChg chg="add del mod">
          <ac:chgData name="James Montemagno" userId="e0435849-a140-4c07-8047-7cefab9356ed" providerId="ADAL" clId="{9065B030-EDD6-4A35-BB15-558D55F084DC}" dt="2018-05-15T19:48:29.303" v="987" actId="478"/>
          <ac:picMkLst>
            <pc:docMk/>
            <pc:sldMk cId="2270215973" sldId="361"/>
            <ac:picMk id="5" creationId="{1FD1FF7C-0A6A-4CA9-91A1-AD648D47B156}"/>
          </ac:picMkLst>
        </pc:picChg>
        <pc:picChg chg="del mod">
          <ac:chgData name="James Montemagno" userId="e0435849-a140-4c07-8047-7cefab9356ed" providerId="ADAL" clId="{9065B030-EDD6-4A35-BB15-558D55F084DC}" dt="2018-05-15T19:47:22.301" v="961" actId="478"/>
          <ac:picMkLst>
            <pc:docMk/>
            <pc:sldMk cId="2270215973" sldId="361"/>
            <ac:picMk id="8" creationId="{00000000-0000-0000-0000-000000000000}"/>
          </ac:picMkLst>
        </pc:picChg>
      </pc:sldChg>
      <pc:sldChg chg="addSp delSp modSp add modAnim">
        <pc:chgData name="James Montemagno" userId="e0435849-a140-4c07-8047-7cefab9356ed" providerId="ADAL" clId="{9065B030-EDD6-4A35-BB15-558D55F084DC}" dt="2018-05-15T19:58:09.971" v="1048" actId="2696"/>
        <pc:sldMkLst>
          <pc:docMk/>
          <pc:sldMk cId="4123025945" sldId="633"/>
        </pc:sldMkLst>
        <pc:spChg chg="mod topLvl">
          <ac:chgData name="James Montemagno" userId="e0435849-a140-4c07-8047-7cefab9356ed" providerId="ADAL" clId="{9065B030-EDD6-4A35-BB15-558D55F084DC}" dt="2018-05-15T19:57:58.732" v="1046" actId="165"/>
          <ac:spMkLst>
            <pc:docMk/>
            <pc:sldMk cId="4123025945" sldId="633"/>
            <ac:spMk id="4" creationId="{00000000-0000-0000-0000-000000000000}"/>
          </ac:spMkLst>
        </pc:spChg>
        <pc:spChg chg="add mod">
          <ac:chgData name="James Montemagno" userId="e0435849-a140-4c07-8047-7cefab9356ed" providerId="ADAL" clId="{9065B030-EDD6-4A35-BB15-558D55F084DC}" dt="2018-05-15T19:57:33.439" v="1039" actId="1076"/>
          <ac:spMkLst>
            <pc:docMk/>
            <pc:sldMk cId="4123025945" sldId="633"/>
            <ac:spMk id="8" creationId="{08540396-D366-43BC-8FB7-0AE38B916664}"/>
          </ac:spMkLst>
        </pc:spChg>
        <pc:grpChg chg="del mod">
          <ac:chgData name="James Montemagno" userId="e0435849-a140-4c07-8047-7cefab9356ed" providerId="ADAL" clId="{9065B030-EDD6-4A35-BB15-558D55F084DC}" dt="2018-05-15T19:57:58.732" v="1046" actId="165"/>
          <ac:grpSpMkLst>
            <pc:docMk/>
            <pc:sldMk cId="4123025945" sldId="633"/>
            <ac:grpSpMk id="7" creationId="{00000000-0000-0000-0000-000000000000}"/>
          </ac:grpSpMkLst>
        </pc:grpChg>
        <pc:picChg chg="mod topLvl">
          <ac:chgData name="James Montemagno" userId="e0435849-a140-4c07-8047-7cefab9356ed" providerId="ADAL" clId="{9065B030-EDD6-4A35-BB15-558D55F084DC}" dt="2018-05-15T19:57:58.732" v="1046" actId="165"/>
          <ac:picMkLst>
            <pc:docMk/>
            <pc:sldMk cId="4123025945" sldId="633"/>
            <ac:picMk id="5" creationId="{00000000-0000-0000-0000-000000000000}"/>
          </ac:picMkLst>
        </pc:picChg>
        <pc:picChg chg="mod topLvl">
          <ac:chgData name="James Montemagno" userId="e0435849-a140-4c07-8047-7cefab9356ed" providerId="ADAL" clId="{9065B030-EDD6-4A35-BB15-558D55F084DC}" dt="2018-05-15T19:57:58.732" v="1046" actId="165"/>
          <ac:picMkLst>
            <pc:docMk/>
            <pc:sldMk cId="4123025945" sldId="633"/>
            <ac:picMk id="6" creationId="{00000000-0000-0000-0000-000000000000}"/>
          </ac:picMkLst>
        </pc:picChg>
      </pc:sldChg>
      <pc:sldChg chg="add modAnim">
        <pc:chgData name="James Montemagno" userId="e0435849-a140-4c07-8047-7cefab9356ed" providerId="ADAL" clId="{9065B030-EDD6-4A35-BB15-558D55F084DC}" dt="2018-05-15T19:58:38.007" v="1049" actId="2696"/>
        <pc:sldMkLst>
          <pc:docMk/>
          <pc:sldMk cId="3360051107" sldId="658"/>
        </pc:sldMkLst>
      </pc:sldChg>
      <pc:sldChg chg="modSp add modAnim">
        <pc:chgData name="James Montemagno" userId="e0435849-a140-4c07-8047-7cefab9356ed" providerId="ADAL" clId="{9065B030-EDD6-4A35-BB15-558D55F084DC}" dt="2018-05-15T19:59:02.446" v="1053" actId="1076"/>
        <pc:sldMkLst>
          <pc:docMk/>
          <pc:sldMk cId="1200808461" sldId="659"/>
        </pc:sldMkLst>
        <pc:spChg chg="mod">
          <ac:chgData name="James Montemagno" userId="e0435849-a140-4c07-8047-7cefab9356ed" providerId="ADAL" clId="{9065B030-EDD6-4A35-BB15-558D55F084DC}" dt="2018-05-15T19:58:59.747" v="1052" actId="1076"/>
          <ac:spMkLst>
            <pc:docMk/>
            <pc:sldMk cId="1200808461" sldId="659"/>
            <ac:spMk id="3" creationId="{00000000-0000-0000-0000-000000000000}"/>
          </ac:spMkLst>
        </pc:spChg>
        <pc:spChg chg="mod">
          <ac:chgData name="James Montemagno" userId="e0435849-a140-4c07-8047-7cefab9356ed" providerId="ADAL" clId="{9065B030-EDD6-4A35-BB15-558D55F084DC}" dt="2018-05-15T19:58:56.706" v="1051" actId="1076"/>
          <ac:spMkLst>
            <pc:docMk/>
            <pc:sldMk cId="1200808461" sldId="659"/>
            <ac:spMk id="5" creationId="{00000000-0000-0000-0000-000000000000}"/>
          </ac:spMkLst>
        </pc:spChg>
        <pc:spChg chg="mod">
          <ac:chgData name="James Montemagno" userId="e0435849-a140-4c07-8047-7cefab9356ed" providerId="ADAL" clId="{9065B030-EDD6-4A35-BB15-558D55F084DC}" dt="2018-05-15T19:59:02.446" v="1053" actId="1076"/>
          <ac:spMkLst>
            <pc:docMk/>
            <pc:sldMk cId="1200808461" sldId="659"/>
            <ac:spMk id="7" creationId="{00000000-0000-0000-0000-000000000000}"/>
          </ac:spMkLst>
        </pc:spChg>
      </pc:sldChg>
      <pc:sldChg chg="modSp">
        <pc:chgData name="James Montemagno" userId="e0435849-a140-4c07-8047-7cefab9356ed" providerId="ADAL" clId="{9065B030-EDD6-4A35-BB15-558D55F084DC}" dt="2018-05-15T19:59:29.638" v="1055" actId="1076"/>
        <pc:sldMkLst>
          <pc:docMk/>
          <pc:sldMk cId="736718979" sldId="663"/>
        </pc:sldMkLst>
        <pc:picChg chg="mod">
          <ac:chgData name="James Montemagno" userId="e0435849-a140-4c07-8047-7cefab9356ed" providerId="ADAL" clId="{9065B030-EDD6-4A35-BB15-558D55F084DC}" dt="2018-05-15T19:59:29.638" v="1055" actId="1076"/>
          <ac:picMkLst>
            <pc:docMk/>
            <pc:sldMk cId="736718979" sldId="663"/>
            <ac:picMk id="5" creationId="{00000000-0000-0000-0000-000000000000}"/>
          </ac:picMkLst>
        </pc:picChg>
      </pc:sldChg>
      <pc:sldChg chg="addSp delSp modSp add">
        <pc:chgData name="James Montemagno" userId="e0435849-a140-4c07-8047-7cefab9356ed" providerId="ADAL" clId="{9065B030-EDD6-4A35-BB15-558D55F084DC}" dt="2018-05-15T19:55:56.243" v="1031" actId="1076"/>
        <pc:sldMkLst>
          <pc:docMk/>
          <pc:sldMk cId="2486232322" sldId="664"/>
        </pc:sldMkLst>
        <pc:picChg chg="add mod">
          <ac:chgData name="James Montemagno" userId="e0435849-a140-4c07-8047-7cefab9356ed" providerId="ADAL" clId="{9065B030-EDD6-4A35-BB15-558D55F084DC}" dt="2018-05-15T19:55:56.243" v="1031" actId="1076"/>
          <ac:picMkLst>
            <pc:docMk/>
            <pc:sldMk cId="2486232322" sldId="664"/>
            <ac:picMk id="3" creationId="{D09CE236-4D24-4A52-9C62-7C6126D69A37}"/>
          </ac:picMkLst>
        </pc:picChg>
        <pc:picChg chg="del">
          <ac:chgData name="James Montemagno" userId="e0435849-a140-4c07-8047-7cefab9356ed" providerId="ADAL" clId="{9065B030-EDD6-4A35-BB15-558D55F084DC}" dt="2018-05-15T19:55:48.335" v="1026" actId="478"/>
          <ac:picMkLst>
            <pc:docMk/>
            <pc:sldMk cId="2486232322" sldId="664"/>
            <ac:picMk id="9" creationId="{00000000-0000-0000-0000-000000000000}"/>
          </ac:picMkLst>
        </pc:picChg>
      </pc:sldChg>
      <pc:sldChg chg="modSp ord">
        <pc:chgData name="James Montemagno" userId="e0435849-a140-4c07-8047-7cefab9356ed" providerId="ADAL" clId="{9065B030-EDD6-4A35-BB15-558D55F084DC}" dt="2018-05-15T19:49:51.449" v="1013" actId="1076"/>
        <pc:sldMkLst>
          <pc:docMk/>
          <pc:sldMk cId="1375194231" sldId="669"/>
        </pc:sldMkLst>
        <pc:picChg chg="mod">
          <ac:chgData name="James Montemagno" userId="e0435849-a140-4c07-8047-7cefab9356ed" providerId="ADAL" clId="{9065B030-EDD6-4A35-BB15-558D55F084DC}" dt="2018-05-15T19:49:51.449" v="1013" actId="1076"/>
          <ac:picMkLst>
            <pc:docMk/>
            <pc:sldMk cId="1375194231" sldId="669"/>
            <ac:picMk id="3" creationId="{00000000-0000-0000-0000-000000000000}"/>
          </ac:picMkLst>
        </pc:picChg>
      </pc:sldChg>
      <pc:sldChg chg="modSp">
        <pc:chgData name="James Montemagno" userId="e0435849-a140-4c07-8047-7cefab9356ed" providerId="ADAL" clId="{9065B030-EDD6-4A35-BB15-558D55F084DC}" dt="2018-05-15T18:08:18.296" v="119" actId="20577"/>
        <pc:sldMkLst>
          <pc:docMk/>
          <pc:sldMk cId="4076800423" sldId="679"/>
        </pc:sldMkLst>
        <pc:spChg chg="mod">
          <ac:chgData name="James Montemagno" userId="e0435849-a140-4c07-8047-7cefab9356ed" providerId="ADAL" clId="{9065B030-EDD6-4A35-BB15-558D55F084DC}" dt="2018-05-15T18:08:18.296" v="119" actId="20577"/>
          <ac:spMkLst>
            <pc:docMk/>
            <pc:sldMk cId="4076800423" sldId="679"/>
            <ac:spMk id="3" creationId="{00000000-0000-0000-0000-000000000000}"/>
          </ac:spMkLst>
        </pc:spChg>
      </pc:sldChg>
      <pc:sldChg chg="modSp add ord">
        <pc:chgData name="James Montemagno" userId="e0435849-a140-4c07-8047-7cefab9356ed" providerId="ADAL" clId="{9065B030-EDD6-4A35-BB15-558D55F084DC}" dt="2018-05-15T19:42:23.077" v="948" actId="20577"/>
        <pc:sldMkLst>
          <pc:docMk/>
          <pc:sldMk cId="1226123316" sldId="1563"/>
        </pc:sldMkLst>
        <pc:spChg chg="mod">
          <ac:chgData name="James Montemagno" userId="e0435849-a140-4c07-8047-7cefab9356ed" providerId="ADAL" clId="{9065B030-EDD6-4A35-BB15-558D55F084DC}" dt="2018-05-15T19:42:23.077" v="948" actId="20577"/>
          <ac:spMkLst>
            <pc:docMk/>
            <pc:sldMk cId="1226123316" sldId="1563"/>
            <ac:spMk id="4" creationId="{00000000-0000-0000-0000-000000000000}"/>
          </ac:spMkLst>
        </pc:spChg>
      </pc:sldChg>
      <pc:sldChg chg="add">
        <pc:chgData name="James Montemagno" userId="e0435849-a140-4c07-8047-7cefab9356ed" providerId="ADAL" clId="{9065B030-EDD6-4A35-BB15-558D55F084DC}" dt="2018-05-15T18:11:42.784" v="219" actId="2696"/>
        <pc:sldMkLst>
          <pc:docMk/>
          <pc:sldMk cId="3200569616" sldId="1566"/>
        </pc:sldMkLst>
      </pc:sldChg>
      <pc:sldChg chg="add">
        <pc:chgData name="James Montemagno" userId="e0435849-a140-4c07-8047-7cefab9356ed" providerId="ADAL" clId="{9065B030-EDD6-4A35-BB15-558D55F084DC}" dt="2018-05-15T18:11:42.784" v="219" actId="2696"/>
        <pc:sldMkLst>
          <pc:docMk/>
          <pc:sldMk cId="285202376" sldId="1567"/>
        </pc:sldMkLst>
      </pc:sldChg>
      <pc:sldChg chg="modSp add ord">
        <pc:chgData name="James Montemagno" userId="e0435849-a140-4c07-8047-7cefab9356ed" providerId="ADAL" clId="{9065B030-EDD6-4A35-BB15-558D55F084DC}" dt="2018-05-16T18:46:52.748" v="1377"/>
        <pc:sldMkLst>
          <pc:docMk/>
          <pc:sldMk cId="1456152594" sldId="1585"/>
        </pc:sldMkLst>
        <pc:picChg chg="mod">
          <ac:chgData name="James Montemagno" userId="e0435849-a140-4c07-8047-7cefab9356ed" providerId="ADAL" clId="{9065B030-EDD6-4A35-BB15-558D55F084DC}" dt="2018-05-16T16:39:06.934" v="1376" actId="1076"/>
          <ac:picMkLst>
            <pc:docMk/>
            <pc:sldMk cId="1456152594" sldId="1585"/>
            <ac:picMk id="6" creationId="{A6180636-0235-294C-B62D-83F2F7D2A195}"/>
          </ac:picMkLst>
        </pc:picChg>
        <pc:picChg chg="mod">
          <ac:chgData name="James Montemagno" userId="e0435849-a140-4c07-8047-7cefab9356ed" providerId="ADAL" clId="{9065B030-EDD6-4A35-BB15-558D55F084DC}" dt="2018-05-15T18:08:36.282" v="122" actId="1076"/>
          <ac:picMkLst>
            <pc:docMk/>
            <pc:sldMk cId="1456152594" sldId="1585"/>
            <ac:picMk id="9" creationId="{BEC95CD0-012E-E44A-AAD7-F89B64ED36F7}"/>
          </ac:picMkLst>
        </pc:picChg>
      </pc:sldChg>
      <pc:sldChg chg="add">
        <pc:chgData name="James Montemagno" userId="e0435849-a140-4c07-8047-7cefab9356ed" providerId="ADAL" clId="{9065B030-EDD6-4A35-BB15-558D55F084DC}" dt="2018-05-15T18:11:42.784" v="219" actId="2696"/>
        <pc:sldMkLst>
          <pc:docMk/>
          <pc:sldMk cId="811509808" sldId="1821"/>
        </pc:sldMkLst>
      </pc:sldChg>
      <pc:sldChg chg="addSp modSp add setBg">
        <pc:chgData name="James Montemagno" userId="e0435849-a140-4c07-8047-7cefab9356ed" providerId="ADAL" clId="{9065B030-EDD6-4A35-BB15-558D55F084DC}" dt="2018-05-15T20:02:57.854" v="1142" actId="2696"/>
        <pc:sldMkLst>
          <pc:docMk/>
          <pc:sldMk cId="2071596313" sldId="1825"/>
        </pc:sldMkLst>
        <pc:spChg chg="add mod">
          <ac:chgData name="James Montemagno" userId="e0435849-a140-4c07-8047-7cefab9356ed" providerId="ADAL" clId="{9065B030-EDD6-4A35-BB15-558D55F084DC}" dt="2018-05-15T18:10:38.673" v="215" actId="20577"/>
          <ac:spMkLst>
            <pc:docMk/>
            <pc:sldMk cId="2071596313" sldId="1825"/>
            <ac:spMk id="4" creationId="{602118D2-66C4-4E6F-B3B0-4DAA30391F05}"/>
          </ac:spMkLst>
        </pc:spChg>
      </pc:sldChg>
      <pc:sldChg chg="add del ord">
        <pc:chgData name="James Montemagno" userId="e0435849-a140-4c07-8047-7cefab9356ed" providerId="ADAL" clId="{9065B030-EDD6-4A35-BB15-558D55F084DC}" dt="2018-05-16T16:38:18.089" v="1371"/>
        <pc:sldMkLst>
          <pc:docMk/>
          <pc:sldMk cId="1751985230" sldId="1838"/>
        </pc:sldMkLst>
      </pc:sldChg>
      <pc:sldChg chg="add">
        <pc:chgData name="James Montemagno" userId="e0435849-a140-4c07-8047-7cefab9356ed" providerId="ADAL" clId="{9065B030-EDD6-4A35-BB15-558D55F084DC}" dt="2018-05-15T18:11:42.784" v="219" actId="2696"/>
        <pc:sldMkLst>
          <pc:docMk/>
          <pc:sldMk cId="3337547221" sldId="1839"/>
        </pc:sldMkLst>
      </pc:sldChg>
      <pc:sldChg chg="add">
        <pc:chgData name="James Montemagno" userId="e0435849-a140-4c07-8047-7cefab9356ed" providerId="ADAL" clId="{9065B030-EDD6-4A35-BB15-558D55F084DC}" dt="2018-05-15T18:11:42.784" v="219" actId="2696"/>
        <pc:sldMkLst>
          <pc:docMk/>
          <pc:sldMk cId="3772600600" sldId="1840"/>
        </pc:sldMkLst>
      </pc:sldChg>
      <pc:sldChg chg="add">
        <pc:chgData name="James Montemagno" userId="e0435849-a140-4c07-8047-7cefab9356ed" providerId="ADAL" clId="{9065B030-EDD6-4A35-BB15-558D55F084DC}" dt="2018-05-15T18:11:42.784" v="219" actId="2696"/>
        <pc:sldMkLst>
          <pc:docMk/>
          <pc:sldMk cId="4066465239" sldId="1841"/>
        </pc:sldMkLst>
      </pc:sldChg>
      <pc:sldChg chg="add">
        <pc:chgData name="James Montemagno" userId="e0435849-a140-4c07-8047-7cefab9356ed" providerId="ADAL" clId="{9065B030-EDD6-4A35-BB15-558D55F084DC}" dt="2018-05-15T18:11:42.784" v="219" actId="2696"/>
        <pc:sldMkLst>
          <pc:docMk/>
          <pc:sldMk cId="3125260846" sldId="1842"/>
        </pc:sldMkLst>
      </pc:sldChg>
      <pc:sldChg chg="modSp add setBg">
        <pc:chgData name="James Montemagno" userId="e0435849-a140-4c07-8047-7cefab9356ed" providerId="ADAL" clId="{9065B030-EDD6-4A35-BB15-558D55F084DC}" dt="2018-05-15T20:07:58.920" v="1364" actId="255"/>
        <pc:sldMkLst>
          <pc:docMk/>
          <pc:sldMk cId="2700345499" sldId="1845"/>
        </pc:sldMkLst>
        <pc:spChg chg="mod">
          <ac:chgData name="James Montemagno" userId="e0435849-a140-4c07-8047-7cefab9356ed" providerId="ADAL" clId="{9065B030-EDD6-4A35-BB15-558D55F084DC}" dt="2018-05-15T20:07:58.920" v="1364" actId="255"/>
          <ac:spMkLst>
            <pc:docMk/>
            <pc:sldMk cId="2700345499" sldId="1845"/>
            <ac:spMk id="2" creationId="{3D21DC99-93F7-794A-BBBB-6D9DA7A62A66}"/>
          </ac:spMkLst>
        </pc:spChg>
      </pc:sldChg>
      <pc:sldChg chg="add">
        <pc:chgData name="James Montemagno" userId="e0435849-a140-4c07-8047-7cefab9356ed" providerId="ADAL" clId="{9065B030-EDD6-4A35-BB15-558D55F084DC}" dt="2018-05-15T18:11:42.784" v="219" actId="2696"/>
        <pc:sldMkLst>
          <pc:docMk/>
          <pc:sldMk cId="4026940610" sldId="1846"/>
        </pc:sldMkLst>
      </pc:sldChg>
      <pc:sldChg chg="add">
        <pc:chgData name="James Montemagno" userId="e0435849-a140-4c07-8047-7cefab9356ed" providerId="ADAL" clId="{9065B030-EDD6-4A35-BB15-558D55F084DC}" dt="2018-05-15T18:11:42.784" v="219" actId="2696"/>
        <pc:sldMkLst>
          <pc:docMk/>
          <pc:sldMk cId="1489182460" sldId="1849"/>
        </pc:sldMkLst>
      </pc:sldChg>
      <pc:sldChg chg="modSp add setBg">
        <pc:chgData name="James Montemagno" userId="e0435849-a140-4c07-8047-7cefab9356ed" providerId="ADAL" clId="{9065B030-EDD6-4A35-BB15-558D55F084DC}" dt="2018-05-15T20:08:04.880" v="1366" actId="255"/>
        <pc:sldMkLst>
          <pc:docMk/>
          <pc:sldMk cId="1175351852" sldId="1850"/>
        </pc:sldMkLst>
        <pc:spChg chg="mod">
          <ac:chgData name="James Montemagno" userId="e0435849-a140-4c07-8047-7cefab9356ed" providerId="ADAL" clId="{9065B030-EDD6-4A35-BB15-558D55F084DC}" dt="2018-05-15T20:08:04.880" v="1366" actId="255"/>
          <ac:spMkLst>
            <pc:docMk/>
            <pc:sldMk cId="1175351852" sldId="1850"/>
            <ac:spMk id="2" creationId="{D9D18DB0-FC19-0140-9292-1DDEAB58CF92}"/>
          </ac:spMkLst>
        </pc:spChg>
      </pc:sldChg>
      <pc:sldChg chg="add modAnim">
        <pc:chgData name="James Montemagno" userId="e0435849-a140-4c07-8047-7cefab9356ed" providerId="ADAL" clId="{9065B030-EDD6-4A35-BB15-558D55F084DC}" dt="2018-05-15T20:00:42.507" v="1065" actId="2696"/>
        <pc:sldMkLst>
          <pc:docMk/>
          <pc:sldMk cId="1789660560" sldId="1859"/>
        </pc:sldMkLst>
      </pc:sldChg>
      <pc:sldChg chg="modSp add">
        <pc:chgData name="James Montemagno" userId="e0435849-a140-4c07-8047-7cefab9356ed" providerId="ADAL" clId="{9065B030-EDD6-4A35-BB15-558D55F084DC}" dt="2018-05-15T19:40:26.902" v="901" actId="20577"/>
        <pc:sldMkLst>
          <pc:docMk/>
          <pc:sldMk cId="3456660079" sldId="1864"/>
        </pc:sldMkLst>
        <pc:spChg chg="mod">
          <ac:chgData name="James Montemagno" userId="e0435849-a140-4c07-8047-7cefab9356ed" providerId="ADAL" clId="{9065B030-EDD6-4A35-BB15-558D55F084DC}" dt="2018-05-15T19:40:26.902" v="901" actId="20577"/>
          <ac:spMkLst>
            <pc:docMk/>
            <pc:sldMk cId="3456660079" sldId="1864"/>
            <ac:spMk id="5" creationId="{326706A0-843B-0A47-A08F-CD2C27259FAB}"/>
          </ac:spMkLst>
        </pc:spChg>
      </pc:sldChg>
      <pc:sldChg chg="modSp add ord">
        <pc:chgData name="James Montemagno" userId="e0435849-a140-4c07-8047-7cefab9356ed" providerId="ADAL" clId="{9065B030-EDD6-4A35-BB15-558D55F084DC}" dt="2018-05-15T19:14:52.290" v="367" actId="20577"/>
        <pc:sldMkLst>
          <pc:docMk/>
          <pc:sldMk cId="2155836871" sldId="1866"/>
        </pc:sldMkLst>
        <pc:spChg chg="mod">
          <ac:chgData name="James Montemagno" userId="e0435849-a140-4c07-8047-7cefab9356ed" providerId="ADAL" clId="{9065B030-EDD6-4A35-BB15-558D55F084DC}" dt="2018-05-15T19:14:52.290" v="367" actId="20577"/>
          <ac:spMkLst>
            <pc:docMk/>
            <pc:sldMk cId="2155836871" sldId="1866"/>
            <ac:spMk id="3" creationId="{C7E462E9-D971-45E3-9557-D55FD56338F1}"/>
          </ac:spMkLst>
        </pc:spChg>
      </pc:sldChg>
      <pc:sldChg chg="addSp delSp modSp add modAnim">
        <pc:chgData name="James Montemagno" userId="e0435849-a140-4c07-8047-7cefab9356ed" providerId="ADAL" clId="{9065B030-EDD6-4A35-BB15-558D55F084DC}" dt="2018-05-15T19:59:40.423" v="1059" actId="2696"/>
        <pc:sldMkLst>
          <pc:docMk/>
          <pc:sldMk cId="3879418054" sldId="1867"/>
        </pc:sldMkLst>
        <pc:spChg chg="mod">
          <ac:chgData name="James Montemagno" userId="e0435849-a140-4c07-8047-7cefab9356ed" providerId="ADAL" clId="{9065B030-EDD6-4A35-BB15-558D55F084DC}" dt="2018-05-15T19:17:18.298" v="387" actId="20577"/>
          <ac:spMkLst>
            <pc:docMk/>
            <pc:sldMk cId="3879418054" sldId="1867"/>
            <ac:spMk id="2" creationId="{00000000-0000-0000-0000-000000000000}"/>
          </ac:spMkLst>
        </pc:spChg>
        <pc:spChg chg="mod">
          <ac:chgData name="James Montemagno" userId="e0435849-a140-4c07-8047-7cefab9356ed" providerId="ADAL" clId="{9065B030-EDD6-4A35-BB15-558D55F084DC}" dt="2018-05-15T19:18:07.363" v="410" actId="20577"/>
          <ac:spMkLst>
            <pc:docMk/>
            <pc:sldMk cId="3879418054" sldId="1867"/>
            <ac:spMk id="3" creationId="{00000000-0000-0000-0000-000000000000}"/>
          </ac:spMkLst>
        </pc:spChg>
        <pc:picChg chg="add mod">
          <ac:chgData name="James Montemagno" userId="e0435849-a140-4c07-8047-7cefab9356ed" providerId="ADAL" clId="{9065B030-EDD6-4A35-BB15-558D55F084DC}" dt="2018-05-15T19:59:38.649" v="1058" actId="1076"/>
          <ac:picMkLst>
            <pc:docMk/>
            <pc:sldMk cId="3879418054" sldId="1867"/>
            <ac:picMk id="4" creationId="{43D7F46A-62C9-441B-9E04-C241AF069F3F}"/>
          </ac:picMkLst>
        </pc:picChg>
        <pc:picChg chg="del">
          <ac:chgData name="James Montemagno" userId="e0435849-a140-4c07-8047-7cefab9356ed" providerId="ADAL" clId="{9065B030-EDD6-4A35-BB15-558D55F084DC}" dt="2018-05-15T19:17:59.019" v="388" actId="478"/>
          <ac:picMkLst>
            <pc:docMk/>
            <pc:sldMk cId="3879418054" sldId="1867"/>
            <ac:picMk id="1026" creationId="{00000000-0000-0000-0000-000000000000}"/>
          </ac:picMkLst>
        </pc:picChg>
      </pc:sldChg>
      <pc:sldChg chg="addSp delSp modSp add ord modAnim">
        <pc:chgData name="James Montemagno" userId="e0435849-a140-4c07-8047-7cefab9356ed" providerId="ADAL" clId="{9065B030-EDD6-4A35-BB15-558D55F084DC}" dt="2018-05-15T19:59:55.265" v="1062" actId="2696"/>
        <pc:sldMkLst>
          <pc:docMk/>
          <pc:sldMk cId="1517178043" sldId="1868"/>
        </pc:sldMkLst>
        <pc:spChg chg="mod">
          <ac:chgData name="James Montemagno" userId="e0435849-a140-4c07-8047-7cefab9356ed" providerId="ADAL" clId="{9065B030-EDD6-4A35-BB15-558D55F084DC}" dt="2018-05-15T19:18:51.153" v="436" actId="1076"/>
          <ac:spMkLst>
            <pc:docMk/>
            <pc:sldMk cId="1517178043" sldId="1868"/>
            <ac:spMk id="3" creationId="{00000000-0000-0000-0000-000000000000}"/>
          </ac:spMkLst>
        </pc:spChg>
        <pc:spChg chg="add mod">
          <ac:chgData name="James Montemagno" userId="e0435849-a140-4c07-8047-7cefab9356ed" providerId="ADAL" clId="{9065B030-EDD6-4A35-BB15-558D55F084DC}" dt="2018-05-15T19:20:32.952" v="461" actId="20577"/>
          <ac:spMkLst>
            <pc:docMk/>
            <pc:sldMk cId="1517178043" sldId="1868"/>
            <ac:spMk id="8" creationId="{5D9B19C0-EA02-44C0-978B-0EDF3943D9F2}"/>
          </ac:spMkLst>
        </pc:spChg>
        <pc:spChg chg="add mod">
          <ac:chgData name="James Montemagno" userId="e0435849-a140-4c07-8047-7cefab9356ed" providerId="ADAL" clId="{9065B030-EDD6-4A35-BB15-558D55F084DC}" dt="2018-05-15T19:20:40.399" v="467" actId="20577"/>
          <ac:spMkLst>
            <pc:docMk/>
            <pc:sldMk cId="1517178043" sldId="1868"/>
            <ac:spMk id="10" creationId="{B84B69CE-FDB2-451F-B547-DDECD1C352CB}"/>
          </ac:spMkLst>
        </pc:spChg>
        <pc:picChg chg="del">
          <ac:chgData name="James Montemagno" userId="e0435849-a140-4c07-8047-7cefab9356ed" providerId="ADAL" clId="{9065B030-EDD6-4A35-BB15-558D55F084DC}" dt="2018-05-15T19:18:38.975" v="415" actId="478"/>
          <ac:picMkLst>
            <pc:docMk/>
            <pc:sldMk cId="1517178043" sldId="1868"/>
            <ac:picMk id="4" creationId="{43D7F46A-62C9-441B-9E04-C241AF069F3F}"/>
          </ac:picMkLst>
        </pc:picChg>
        <pc:picChg chg="add del mod">
          <ac:chgData name="James Montemagno" userId="e0435849-a140-4c07-8047-7cefab9356ed" providerId="ADAL" clId="{9065B030-EDD6-4A35-BB15-558D55F084DC}" dt="2018-05-15T19:19:51.791" v="448" actId="478"/>
          <ac:picMkLst>
            <pc:docMk/>
            <pc:sldMk cId="1517178043" sldId="1868"/>
            <ac:picMk id="5" creationId="{4C0BF6D4-808E-480C-A68D-4A29E1B976A9}"/>
          </ac:picMkLst>
        </pc:picChg>
        <pc:picChg chg="add mod">
          <ac:chgData name="James Montemagno" userId="e0435849-a140-4c07-8047-7cefab9356ed" providerId="ADAL" clId="{9065B030-EDD6-4A35-BB15-558D55F084DC}" dt="2018-05-15T19:20:24.563" v="458" actId="1076"/>
          <ac:picMkLst>
            <pc:docMk/>
            <pc:sldMk cId="1517178043" sldId="1868"/>
            <ac:picMk id="6" creationId="{71A841CE-A326-461A-88E1-6E274595189E}"/>
          </ac:picMkLst>
        </pc:picChg>
        <pc:picChg chg="add mod">
          <ac:chgData name="James Montemagno" userId="e0435849-a140-4c07-8047-7cefab9356ed" providerId="ADAL" clId="{9065B030-EDD6-4A35-BB15-558D55F084DC}" dt="2018-05-15T19:20:22.085" v="457" actId="1076"/>
          <ac:picMkLst>
            <pc:docMk/>
            <pc:sldMk cId="1517178043" sldId="1868"/>
            <ac:picMk id="7" creationId="{7A0FE16C-3ADC-4237-9B41-76527AD5C9A0}"/>
          </ac:picMkLst>
        </pc:picChg>
        <pc:picChg chg="add mod">
          <ac:chgData name="James Montemagno" userId="e0435849-a140-4c07-8047-7cefab9356ed" providerId="ADAL" clId="{9065B030-EDD6-4A35-BB15-558D55F084DC}" dt="2018-05-15T19:19:11.907" v="438" actId="1076"/>
          <ac:picMkLst>
            <pc:docMk/>
            <pc:sldMk cId="1517178043" sldId="1868"/>
            <ac:picMk id="1026" creationId="{3E4BDF2F-9ADF-4A2A-9EC9-3099FF8DD781}"/>
          </ac:picMkLst>
        </pc:picChg>
      </pc:sldChg>
      <pc:sldChg chg="delSp add">
        <pc:chgData name="James Montemagno" userId="e0435849-a140-4c07-8047-7cefab9356ed" providerId="ADAL" clId="{9065B030-EDD6-4A35-BB15-558D55F084DC}" dt="2018-05-15T19:48:27.006" v="985" actId="478"/>
        <pc:sldMkLst>
          <pc:docMk/>
          <pc:sldMk cId="834332136" sldId="1869"/>
        </pc:sldMkLst>
        <pc:spChg chg="del">
          <ac:chgData name="James Montemagno" userId="e0435849-a140-4c07-8047-7cefab9356ed" providerId="ADAL" clId="{9065B030-EDD6-4A35-BB15-558D55F084DC}" dt="2018-05-15T19:48:25.183" v="984" actId="478"/>
          <ac:spMkLst>
            <pc:docMk/>
            <pc:sldMk cId="834332136" sldId="1869"/>
            <ac:spMk id="9" creationId="{00000000-0000-0000-0000-000000000000}"/>
          </ac:spMkLst>
        </pc:spChg>
        <pc:picChg chg="del">
          <ac:chgData name="James Montemagno" userId="e0435849-a140-4c07-8047-7cefab9356ed" providerId="ADAL" clId="{9065B030-EDD6-4A35-BB15-558D55F084DC}" dt="2018-05-15T19:48:27.006" v="985" actId="478"/>
          <ac:picMkLst>
            <pc:docMk/>
            <pc:sldMk cId="834332136" sldId="1869"/>
            <ac:picMk id="2" creationId="{27B6DBDF-0A8C-4328-B15C-20F201943CFC}"/>
          </ac:picMkLst>
        </pc:picChg>
      </pc:sldChg>
      <pc:sldChg chg="addSp delSp modSp add modAnim">
        <pc:chgData name="James Montemagno" userId="e0435849-a140-4c07-8047-7cefab9356ed" providerId="ADAL" clId="{9065B030-EDD6-4A35-BB15-558D55F084DC}" dt="2018-05-15T19:53:43.622" v="1025" actId="2696"/>
        <pc:sldMkLst>
          <pc:docMk/>
          <pc:sldMk cId="1438279213" sldId="1870"/>
        </pc:sldMkLst>
        <pc:spChg chg="add del">
          <ac:chgData name="James Montemagno" userId="e0435849-a140-4c07-8047-7cefab9356ed" providerId="ADAL" clId="{9065B030-EDD6-4A35-BB15-558D55F084DC}" dt="2018-05-15T19:50:22.355" v="1017" actId="2696"/>
          <ac:spMkLst>
            <pc:docMk/>
            <pc:sldMk cId="1438279213" sldId="1870"/>
            <ac:spMk id="4" creationId="{1737E3F0-BA96-4AFE-B9C3-FC8E3BDF2176}"/>
          </ac:spMkLst>
        </pc:spChg>
        <pc:spChg chg="add mod">
          <ac:chgData name="James Montemagno" userId="e0435849-a140-4c07-8047-7cefab9356ed" providerId="ADAL" clId="{9065B030-EDD6-4A35-BB15-558D55F084DC}" dt="2018-05-15T19:50:42.388" v="1021" actId="1076"/>
          <ac:spMkLst>
            <pc:docMk/>
            <pc:sldMk cId="1438279213" sldId="1870"/>
            <ac:spMk id="5" creationId="{7E6028BE-67C8-4ADD-A513-445686C46355}"/>
          </ac:spMkLst>
        </pc:spChg>
        <pc:picChg chg="del">
          <ac:chgData name="James Montemagno" userId="e0435849-a140-4c07-8047-7cefab9356ed" providerId="ADAL" clId="{9065B030-EDD6-4A35-BB15-558D55F084DC}" dt="2018-05-15T19:50:20.529" v="1015" actId="478"/>
          <ac:picMkLst>
            <pc:docMk/>
            <pc:sldMk cId="1438279213" sldId="1870"/>
            <ac:picMk id="3" creationId="{00000000-0000-0000-0000-000000000000}"/>
          </ac:picMkLst>
        </pc:picChg>
        <pc:picChg chg="add mod">
          <ac:chgData name="James Montemagno" userId="e0435849-a140-4c07-8047-7cefab9356ed" providerId="ADAL" clId="{9065B030-EDD6-4A35-BB15-558D55F084DC}" dt="2018-05-15T19:53:38.602" v="1024" actId="1076"/>
          <ac:picMkLst>
            <pc:docMk/>
            <pc:sldMk cId="1438279213" sldId="1870"/>
            <ac:picMk id="6" creationId="{F5BE0036-CCF6-433A-A9BD-43F8F0BAEC26}"/>
          </ac:picMkLst>
        </pc:picChg>
      </pc:sldChg>
      <pc:sldChg chg="modSp add setBg">
        <pc:chgData name="James Montemagno" userId="e0435849-a140-4c07-8047-7cefab9356ed" providerId="ADAL" clId="{9065B030-EDD6-4A35-BB15-558D55F084DC}" dt="2018-05-15T20:07:50.107" v="1362" actId="255"/>
        <pc:sldMkLst>
          <pc:docMk/>
          <pc:sldMk cId="3725835581" sldId="1871"/>
        </pc:sldMkLst>
        <pc:spChg chg="mod">
          <ac:chgData name="James Montemagno" userId="e0435849-a140-4c07-8047-7cefab9356ed" providerId="ADAL" clId="{9065B030-EDD6-4A35-BB15-558D55F084DC}" dt="2018-05-15T20:07:50.107" v="1362" actId="255"/>
          <ac:spMkLst>
            <pc:docMk/>
            <pc:sldMk cId="3725835581" sldId="1871"/>
            <ac:spMk id="2" creationId="{3D21DC99-93F7-794A-BBBB-6D9DA7A62A66}"/>
          </ac:spMkLst>
        </pc:spChg>
      </pc:sldChg>
    </pc:docChg>
  </pc:docChgLst>
  <pc:docChgLst>
    <pc:chgData name="James Montemagno" userId="e0435849-a140-4c07-8047-7cefab9356ed" providerId="ADAL" clId="{1925BA63-116C-4044-9394-6C445094C34B}"/>
    <pc:docChg chg="undo custSel addSld delSld modSld sldOrd modMainMaster">
      <pc:chgData name="James Montemagno" userId="e0435849-a140-4c07-8047-7cefab9356ed" providerId="ADAL" clId="{1925BA63-116C-4044-9394-6C445094C34B}" dt="2018-07-05T20:43:06.989" v="268" actId="2696"/>
      <pc:docMkLst>
        <pc:docMk/>
      </pc:docMkLst>
      <pc:sldChg chg="add del">
        <pc:chgData name="James Montemagno" userId="e0435849-a140-4c07-8047-7cefab9356ed" providerId="ADAL" clId="{1925BA63-116C-4044-9394-6C445094C34B}" dt="2018-07-05T20:37:38.930" v="139" actId="2696"/>
        <pc:sldMkLst>
          <pc:docMk/>
          <pc:sldMk cId="3087016542" sldId="260"/>
        </pc:sldMkLst>
      </pc:sldChg>
      <pc:sldChg chg="add del">
        <pc:chgData name="James Montemagno" userId="e0435849-a140-4c07-8047-7cefab9356ed" providerId="ADAL" clId="{1925BA63-116C-4044-9394-6C445094C34B}" dt="2018-07-05T20:39:53.743" v="237" actId="2696"/>
        <pc:sldMkLst>
          <pc:docMk/>
          <pc:sldMk cId="719970389" sldId="287"/>
        </pc:sldMkLst>
      </pc:sldChg>
      <pc:sldChg chg="modTransition">
        <pc:chgData name="James Montemagno" userId="e0435849-a140-4c07-8047-7cefab9356ed" providerId="ADAL" clId="{1925BA63-116C-4044-9394-6C445094C34B}" dt="2018-07-05T20:31:35.808" v="21"/>
        <pc:sldMkLst>
          <pc:docMk/>
          <pc:sldMk cId="2270215973" sldId="361"/>
        </pc:sldMkLst>
      </pc:sldChg>
      <pc:sldChg chg="del">
        <pc:chgData name="James Montemagno" userId="e0435849-a140-4c07-8047-7cefab9356ed" providerId="ADAL" clId="{1925BA63-116C-4044-9394-6C445094C34B}" dt="2018-07-05T20:30:03.813" v="1" actId="2696"/>
        <pc:sldMkLst>
          <pc:docMk/>
          <pc:sldMk cId="1389595647" sldId="410"/>
        </pc:sldMkLst>
      </pc:sldChg>
      <pc:sldChg chg="del">
        <pc:chgData name="James Montemagno" userId="e0435849-a140-4c07-8047-7cefab9356ed" providerId="ADAL" clId="{1925BA63-116C-4044-9394-6C445094C34B}" dt="2018-07-05T20:30:06.568" v="2" actId="2696"/>
        <pc:sldMkLst>
          <pc:docMk/>
          <pc:sldMk cId="1581448029" sldId="508"/>
        </pc:sldMkLst>
      </pc:sldChg>
      <pc:sldChg chg="del">
        <pc:chgData name="James Montemagno" userId="e0435849-a140-4c07-8047-7cefab9356ed" providerId="ADAL" clId="{1925BA63-116C-4044-9394-6C445094C34B}" dt="2018-07-05T20:40:06.557" v="244" actId="2696"/>
        <pc:sldMkLst>
          <pc:docMk/>
          <pc:sldMk cId="3303835179" sldId="509"/>
        </pc:sldMkLst>
      </pc:sldChg>
      <pc:sldChg chg="modSp">
        <pc:chgData name="James Montemagno" userId="e0435849-a140-4c07-8047-7cefab9356ed" providerId="ADAL" clId="{1925BA63-116C-4044-9394-6C445094C34B}" dt="2018-07-05T20:33:04.184" v="34" actId="207"/>
        <pc:sldMkLst>
          <pc:docMk/>
          <pc:sldMk cId="3426605707" sldId="620"/>
        </pc:sldMkLst>
        <pc:spChg chg="mod">
          <ac:chgData name="James Montemagno" userId="e0435849-a140-4c07-8047-7cefab9356ed" providerId="ADAL" clId="{1925BA63-116C-4044-9394-6C445094C34B}" dt="2018-07-05T20:33:04.184" v="34" actId="207"/>
          <ac:spMkLst>
            <pc:docMk/>
            <pc:sldMk cId="3426605707" sldId="620"/>
            <ac:spMk id="52" creationId="{F47384FB-DBDC-4D49-85B0-A7ECCC636745}"/>
          </ac:spMkLst>
        </pc:spChg>
      </pc:sldChg>
      <pc:sldChg chg="add del">
        <pc:chgData name="James Montemagno" userId="e0435849-a140-4c07-8047-7cefab9356ed" providerId="ADAL" clId="{1925BA63-116C-4044-9394-6C445094C34B}" dt="2018-07-05T20:37:39.202" v="140" actId="2696"/>
        <pc:sldMkLst>
          <pc:docMk/>
          <pc:sldMk cId="3571881022" sldId="632"/>
        </pc:sldMkLst>
      </pc:sldChg>
      <pc:sldChg chg="add del">
        <pc:chgData name="James Montemagno" userId="e0435849-a140-4c07-8047-7cefab9356ed" providerId="ADAL" clId="{1925BA63-116C-4044-9394-6C445094C34B}" dt="2018-07-05T20:39:53.070" v="235" actId="2696"/>
        <pc:sldMkLst>
          <pc:docMk/>
          <pc:sldMk cId="3158147419" sldId="654"/>
        </pc:sldMkLst>
      </pc:sldChg>
      <pc:sldChg chg="addSp delSp modSp delAnim">
        <pc:chgData name="James Montemagno" userId="e0435849-a140-4c07-8047-7cefab9356ed" providerId="ADAL" clId="{1925BA63-116C-4044-9394-6C445094C34B}" dt="2018-07-05T20:35:58.992" v="109" actId="207"/>
        <pc:sldMkLst>
          <pc:docMk/>
          <pc:sldMk cId="3360051107" sldId="658"/>
        </pc:sldMkLst>
        <pc:spChg chg="del mod">
          <ac:chgData name="James Montemagno" userId="e0435849-a140-4c07-8047-7cefab9356ed" providerId="ADAL" clId="{1925BA63-116C-4044-9394-6C445094C34B}" dt="2018-07-05T20:35:22.405" v="100" actId="478"/>
          <ac:spMkLst>
            <pc:docMk/>
            <pc:sldMk cId="3360051107" sldId="658"/>
            <ac:spMk id="3" creationId="{00000000-0000-0000-0000-000000000000}"/>
          </ac:spMkLst>
        </pc:spChg>
        <pc:spChg chg="mod">
          <ac:chgData name="James Montemagno" userId="e0435849-a140-4c07-8047-7cefab9356ed" providerId="ADAL" clId="{1925BA63-116C-4044-9394-6C445094C34B}" dt="2018-07-05T20:35:47.997" v="105" actId="207"/>
          <ac:spMkLst>
            <pc:docMk/>
            <pc:sldMk cId="3360051107" sldId="658"/>
            <ac:spMk id="10" creationId="{00000000-0000-0000-0000-000000000000}"/>
          </ac:spMkLst>
        </pc:spChg>
        <pc:spChg chg="mod">
          <ac:chgData name="James Montemagno" userId="e0435849-a140-4c07-8047-7cefab9356ed" providerId="ADAL" clId="{1925BA63-116C-4044-9394-6C445094C34B}" dt="2018-07-05T20:35:36.697" v="103" actId="207"/>
          <ac:spMkLst>
            <pc:docMk/>
            <pc:sldMk cId="3360051107" sldId="658"/>
            <ac:spMk id="11" creationId="{00000000-0000-0000-0000-000000000000}"/>
          </ac:spMkLst>
        </pc:spChg>
        <pc:spChg chg="add mod">
          <ac:chgData name="James Montemagno" userId="e0435849-a140-4c07-8047-7cefab9356ed" providerId="ADAL" clId="{1925BA63-116C-4044-9394-6C445094C34B}" dt="2018-07-05T20:35:24.268" v="101" actId="20577"/>
          <ac:spMkLst>
            <pc:docMk/>
            <pc:sldMk cId="3360051107" sldId="658"/>
            <ac:spMk id="12" creationId="{380EDB45-C63D-4945-B0D8-95997A3E14E4}"/>
          </ac:spMkLst>
        </pc:spChg>
        <pc:spChg chg="mod">
          <ac:chgData name="James Montemagno" userId="e0435849-a140-4c07-8047-7cefab9356ed" providerId="ADAL" clId="{1925BA63-116C-4044-9394-6C445094C34B}" dt="2018-07-05T20:35:58.992" v="109" actId="207"/>
          <ac:spMkLst>
            <pc:docMk/>
            <pc:sldMk cId="3360051107" sldId="658"/>
            <ac:spMk id="14" creationId="{00000000-0000-0000-0000-000000000000}"/>
          </ac:spMkLst>
        </pc:spChg>
        <pc:spChg chg="mod">
          <ac:chgData name="James Montemagno" userId="e0435849-a140-4c07-8047-7cefab9356ed" providerId="ADAL" clId="{1925BA63-116C-4044-9394-6C445094C34B}" dt="2018-07-05T20:35:51.261" v="106" actId="207"/>
          <ac:spMkLst>
            <pc:docMk/>
            <pc:sldMk cId="3360051107" sldId="658"/>
            <ac:spMk id="15" creationId="{00000000-0000-0000-0000-000000000000}"/>
          </ac:spMkLst>
        </pc:spChg>
      </pc:sldChg>
      <pc:sldChg chg="add del modTransition">
        <pc:chgData name="James Montemagno" userId="e0435849-a140-4c07-8047-7cefab9356ed" providerId="ADAL" clId="{1925BA63-116C-4044-9394-6C445094C34B}" dt="2018-07-05T20:38:59.018" v="182" actId="2696"/>
        <pc:sldMkLst>
          <pc:docMk/>
          <pc:sldMk cId="1574389197" sldId="667"/>
        </pc:sldMkLst>
      </pc:sldChg>
      <pc:sldChg chg="add del ord modTransition">
        <pc:chgData name="James Montemagno" userId="e0435849-a140-4c07-8047-7cefab9356ed" providerId="ADAL" clId="{1925BA63-116C-4044-9394-6C445094C34B}" dt="2018-07-05T20:39:02.755" v="183"/>
        <pc:sldMkLst>
          <pc:docMk/>
          <pc:sldMk cId="4076800423" sldId="679"/>
        </pc:sldMkLst>
      </pc:sldChg>
      <pc:sldChg chg="del">
        <pc:chgData name="James Montemagno" userId="e0435849-a140-4c07-8047-7cefab9356ed" providerId="ADAL" clId="{1925BA63-116C-4044-9394-6C445094C34B}" dt="2018-07-05T20:37:39.538" v="141" actId="2696"/>
        <pc:sldMkLst>
          <pc:docMk/>
          <pc:sldMk cId="2033603631" sldId="690"/>
        </pc:sldMkLst>
      </pc:sldChg>
      <pc:sldChg chg="modSp">
        <pc:chgData name="James Montemagno" userId="e0435849-a140-4c07-8047-7cefab9356ed" providerId="ADAL" clId="{1925BA63-116C-4044-9394-6C445094C34B}" dt="2018-07-05T20:30:41.697" v="17" actId="20577"/>
        <pc:sldMkLst>
          <pc:docMk/>
          <pc:sldMk cId="1226123316" sldId="1563"/>
        </pc:sldMkLst>
        <pc:spChg chg="mod">
          <ac:chgData name="James Montemagno" userId="e0435849-a140-4c07-8047-7cefab9356ed" providerId="ADAL" clId="{1925BA63-116C-4044-9394-6C445094C34B}" dt="2018-07-05T20:30:41.697" v="17" actId="20577"/>
          <ac:spMkLst>
            <pc:docMk/>
            <pc:sldMk cId="1226123316" sldId="1563"/>
            <ac:spMk id="5" creationId="{00000000-0000-0000-0000-000000000000}"/>
          </ac:spMkLst>
        </pc:spChg>
      </pc:sldChg>
      <pc:sldChg chg="addSp delSp del modTransition">
        <pc:chgData name="James Montemagno" userId="e0435849-a140-4c07-8047-7cefab9356ed" providerId="ADAL" clId="{1925BA63-116C-4044-9394-6C445094C34B}" dt="2018-07-05T20:43:06.989" v="268" actId="2696"/>
        <pc:sldMkLst>
          <pc:docMk/>
          <pc:sldMk cId="3200569616" sldId="1566"/>
        </pc:sldMkLst>
        <pc:spChg chg="add del">
          <ac:chgData name="James Montemagno" userId="e0435849-a140-4c07-8047-7cefab9356ed" providerId="ADAL" clId="{1925BA63-116C-4044-9394-6C445094C34B}" dt="2018-07-05T20:38:49.594" v="169"/>
          <ac:spMkLst>
            <pc:docMk/>
            <pc:sldMk cId="3200569616" sldId="1566"/>
            <ac:spMk id="2" creationId="{DB2C992F-A7D0-4DC7-8CAF-D3D01EE8F5BC}"/>
          </ac:spMkLst>
        </pc:spChg>
      </pc:sldChg>
      <pc:sldChg chg="addSp modSp modTransition">
        <pc:chgData name="James Montemagno" userId="e0435849-a140-4c07-8047-7cefab9356ed" providerId="ADAL" clId="{1925BA63-116C-4044-9394-6C445094C34B}" dt="2018-07-05T20:42:52.097" v="263" actId="1076"/>
        <pc:sldMkLst>
          <pc:docMk/>
          <pc:sldMk cId="285202376" sldId="1567"/>
        </pc:sldMkLst>
        <pc:picChg chg="add mod">
          <ac:chgData name="James Montemagno" userId="e0435849-a140-4c07-8047-7cefab9356ed" providerId="ADAL" clId="{1925BA63-116C-4044-9394-6C445094C34B}" dt="2018-07-05T20:42:52.097" v="263" actId="1076"/>
          <ac:picMkLst>
            <pc:docMk/>
            <pc:sldMk cId="285202376" sldId="1567"/>
            <ac:picMk id="4" creationId="{4DA4908F-5CAE-47AF-86FC-94B7BD73655C}"/>
          </ac:picMkLst>
        </pc:picChg>
      </pc:sldChg>
      <pc:sldChg chg="modSp add del">
        <pc:chgData name="James Montemagno" userId="e0435849-a140-4c07-8047-7cefab9356ed" providerId="ADAL" clId="{1925BA63-116C-4044-9394-6C445094C34B}" dt="2018-07-05T20:39:43.821" v="232" actId="255"/>
        <pc:sldMkLst>
          <pc:docMk/>
          <pc:sldMk cId="1456152594" sldId="1585"/>
        </pc:sldMkLst>
        <pc:spChg chg="mod">
          <ac:chgData name="James Montemagno" userId="e0435849-a140-4c07-8047-7cefab9356ed" providerId="ADAL" clId="{1925BA63-116C-4044-9394-6C445094C34B}" dt="2018-07-05T20:39:43.821" v="232" actId="255"/>
          <ac:spMkLst>
            <pc:docMk/>
            <pc:sldMk cId="1456152594" sldId="1585"/>
            <ac:spMk id="5" creationId="{00000000-0000-0000-0000-000000000000}"/>
          </ac:spMkLst>
        </pc:spChg>
      </pc:sldChg>
      <pc:sldChg chg="add del">
        <pc:chgData name="James Montemagno" userId="e0435849-a140-4c07-8047-7cefab9356ed" providerId="ADAL" clId="{1925BA63-116C-4044-9394-6C445094C34B}" dt="2018-07-05T20:39:55.460" v="240" actId="2696"/>
        <pc:sldMkLst>
          <pc:docMk/>
          <pc:sldMk cId="1853576903" sldId="1586"/>
        </pc:sldMkLst>
      </pc:sldChg>
      <pc:sldChg chg="add del">
        <pc:chgData name="James Montemagno" userId="e0435849-a140-4c07-8047-7cefab9356ed" providerId="ADAL" clId="{1925BA63-116C-4044-9394-6C445094C34B}" dt="2018-07-05T20:39:52.309" v="234" actId="2696"/>
        <pc:sldMkLst>
          <pc:docMk/>
          <pc:sldMk cId="1697204770" sldId="1591"/>
        </pc:sldMkLst>
      </pc:sldChg>
      <pc:sldChg chg="modSp">
        <pc:chgData name="James Montemagno" userId="e0435849-a140-4c07-8047-7cefab9356ed" providerId="ADAL" clId="{1925BA63-116C-4044-9394-6C445094C34B}" dt="2018-07-05T20:33:14.391" v="36" actId="207"/>
        <pc:sldMkLst>
          <pc:docMk/>
          <pc:sldMk cId="456009774" sldId="1672"/>
        </pc:sldMkLst>
        <pc:spChg chg="mod">
          <ac:chgData name="James Montemagno" userId="e0435849-a140-4c07-8047-7cefab9356ed" providerId="ADAL" clId="{1925BA63-116C-4044-9394-6C445094C34B}" dt="2018-07-05T20:33:14.391" v="36" actId="207"/>
          <ac:spMkLst>
            <pc:docMk/>
            <pc:sldMk cId="456009774" sldId="1672"/>
            <ac:spMk id="7" creationId="{BD13244B-B415-4D3F-9F28-1ADB4D4141E7}"/>
          </ac:spMkLst>
        </pc:spChg>
        <pc:spChg chg="mod">
          <ac:chgData name="James Montemagno" userId="e0435849-a140-4c07-8047-7cefab9356ed" providerId="ADAL" clId="{1925BA63-116C-4044-9394-6C445094C34B}" dt="2018-07-05T20:29:54.194" v="0" actId="14100"/>
          <ac:spMkLst>
            <pc:docMk/>
            <pc:sldMk cId="456009774" sldId="1672"/>
            <ac:spMk id="13" creationId="{00000000-0000-0000-0000-000000000000}"/>
          </ac:spMkLst>
        </pc:spChg>
        <pc:spChg chg="mod">
          <ac:chgData name="James Montemagno" userId="e0435849-a140-4c07-8047-7cefab9356ed" providerId="ADAL" clId="{1925BA63-116C-4044-9394-6C445094C34B}" dt="2018-07-05T20:33:11.702" v="35" actId="207"/>
          <ac:spMkLst>
            <pc:docMk/>
            <pc:sldMk cId="456009774" sldId="1672"/>
            <ac:spMk id="19" creationId="{452D0266-05E2-45F9-85C2-C725D1CD1ACB}"/>
          </ac:spMkLst>
        </pc:spChg>
      </pc:sldChg>
      <pc:sldChg chg="modTransition">
        <pc:chgData name="James Montemagno" userId="e0435849-a140-4c07-8047-7cefab9356ed" providerId="ADAL" clId="{1925BA63-116C-4044-9394-6C445094C34B}" dt="2018-07-05T20:32:03.782" v="29"/>
        <pc:sldMkLst>
          <pc:docMk/>
          <pc:sldMk cId="811509808" sldId="1821"/>
        </pc:sldMkLst>
      </pc:sldChg>
      <pc:sldChg chg="addSp delSp modSp">
        <pc:chgData name="James Montemagno" userId="e0435849-a140-4c07-8047-7cefab9356ed" providerId="ADAL" clId="{1925BA63-116C-4044-9394-6C445094C34B}" dt="2018-07-05T20:39:28.768" v="231" actId="478"/>
        <pc:sldMkLst>
          <pc:docMk/>
          <pc:sldMk cId="2071596313" sldId="1825"/>
        </pc:sldMkLst>
        <pc:spChg chg="add mod">
          <ac:chgData name="James Montemagno" userId="e0435849-a140-4c07-8047-7cefab9356ed" providerId="ADAL" clId="{1925BA63-116C-4044-9394-6C445094C34B}" dt="2018-07-05T20:39:25.704" v="230" actId="20577"/>
          <ac:spMkLst>
            <pc:docMk/>
            <pc:sldMk cId="2071596313" sldId="1825"/>
            <ac:spMk id="2" creationId="{E9089281-FB4D-48BA-BAA5-DDFABC6F4561}"/>
          </ac:spMkLst>
        </pc:spChg>
        <pc:spChg chg="del mod">
          <ac:chgData name="James Montemagno" userId="e0435849-a140-4c07-8047-7cefab9356ed" providerId="ADAL" clId="{1925BA63-116C-4044-9394-6C445094C34B}" dt="2018-07-05T20:39:28.768" v="231" actId="478"/>
          <ac:spMkLst>
            <pc:docMk/>
            <pc:sldMk cId="2071596313" sldId="1825"/>
            <ac:spMk id="4" creationId="{602118D2-66C4-4E6F-B3B0-4DAA30391F05}"/>
          </ac:spMkLst>
        </pc:spChg>
      </pc:sldChg>
      <pc:sldChg chg="add del">
        <pc:chgData name="James Montemagno" userId="e0435849-a140-4c07-8047-7cefab9356ed" providerId="ADAL" clId="{1925BA63-116C-4044-9394-6C445094C34B}" dt="2018-07-05T20:39:54.167" v="238" actId="2696"/>
        <pc:sldMkLst>
          <pc:docMk/>
          <pc:sldMk cId="3685633819" sldId="1826"/>
        </pc:sldMkLst>
      </pc:sldChg>
      <pc:sldChg chg="add del">
        <pc:chgData name="James Montemagno" userId="e0435849-a140-4c07-8047-7cefab9356ed" providerId="ADAL" clId="{1925BA63-116C-4044-9394-6C445094C34B}" dt="2018-07-05T20:37:38.600" v="138" actId="2696"/>
        <pc:sldMkLst>
          <pc:docMk/>
          <pc:sldMk cId="3864083229" sldId="1830"/>
        </pc:sldMkLst>
      </pc:sldChg>
      <pc:sldChg chg="modSp modTransition">
        <pc:chgData name="James Montemagno" userId="e0435849-a140-4c07-8047-7cefab9356ed" providerId="ADAL" clId="{1925BA63-116C-4044-9394-6C445094C34B}" dt="2018-07-05T20:38:09.063" v="151" actId="207"/>
        <pc:sldMkLst>
          <pc:docMk/>
          <pc:sldMk cId="1751985230" sldId="1838"/>
        </pc:sldMkLst>
        <pc:spChg chg="mod">
          <ac:chgData name="James Montemagno" userId="e0435849-a140-4c07-8047-7cefab9356ed" providerId="ADAL" clId="{1925BA63-116C-4044-9394-6C445094C34B}" dt="2018-07-05T20:38:09.063" v="151" actId="207"/>
          <ac:spMkLst>
            <pc:docMk/>
            <pc:sldMk cId="1751985230" sldId="1838"/>
            <ac:spMk id="8" creationId="{B720C9D5-E3CF-B248-8895-19623C3D67E8}"/>
          </ac:spMkLst>
        </pc:spChg>
      </pc:sldChg>
      <pc:sldChg chg="modTransition">
        <pc:chgData name="James Montemagno" userId="e0435849-a140-4c07-8047-7cefab9356ed" providerId="ADAL" clId="{1925BA63-116C-4044-9394-6C445094C34B}" dt="2018-07-05T20:32:03.782" v="29"/>
        <pc:sldMkLst>
          <pc:docMk/>
          <pc:sldMk cId="3337547221" sldId="1839"/>
        </pc:sldMkLst>
      </pc:sldChg>
      <pc:sldChg chg="modTransition">
        <pc:chgData name="James Montemagno" userId="e0435849-a140-4c07-8047-7cefab9356ed" providerId="ADAL" clId="{1925BA63-116C-4044-9394-6C445094C34B}" dt="2018-07-05T20:32:03.782" v="29"/>
        <pc:sldMkLst>
          <pc:docMk/>
          <pc:sldMk cId="3772600600" sldId="1840"/>
        </pc:sldMkLst>
      </pc:sldChg>
      <pc:sldChg chg="modTransition">
        <pc:chgData name="James Montemagno" userId="e0435849-a140-4c07-8047-7cefab9356ed" providerId="ADAL" clId="{1925BA63-116C-4044-9394-6C445094C34B}" dt="2018-07-05T20:32:03.782" v="29"/>
        <pc:sldMkLst>
          <pc:docMk/>
          <pc:sldMk cId="4066465239" sldId="1841"/>
        </pc:sldMkLst>
      </pc:sldChg>
      <pc:sldChg chg="modTransition">
        <pc:chgData name="James Montemagno" userId="e0435849-a140-4c07-8047-7cefab9356ed" providerId="ADAL" clId="{1925BA63-116C-4044-9394-6C445094C34B}" dt="2018-07-05T20:32:08.233" v="31"/>
        <pc:sldMkLst>
          <pc:docMk/>
          <pc:sldMk cId="3125260846" sldId="1842"/>
        </pc:sldMkLst>
      </pc:sldChg>
      <pc:sldChg chg="modTransition">
        <pc:chgData name="James Montemagno" userId="e0435849-a140-4c07-8047-7cefab9356ed" providerId="ADAL" clId="{1925BA63-116C-4044-9394-6C445094C34B}" dt="2018-07-05T20:38:21.638" v="152"/>
        <pc:sldMkLst>
          <pc:docMk/>
          <pc:sldMk cId="2700345499" sldId="1845"/>
        </pc:sldMkLst>
      </pc:sldChg>
      <pc:sldChg chg="modTransition">
        <pc:chgData name="James Montemagno" userId="e0435849-a140-4c07-8047-7cefab9356ed" providerId="ADAL" clId="{1925BA63-116C-4044-9394-6C445094C34B}" dt="2018-07-05T20:32:03.782" v="29"/>
        <pc:sldMkLst>
          <pc:docMk/>
          <pc:sldMk cId="4026940610" sldId="1846"/>
        </pc:sldMkLst>
      </pc:sldChg>
      <pc:sldChg chg="modSp modTransition">
        <pc:chgData name="James Montemagno" userId="e0435849-a140-4c07-8047-7cefab9356ed" providerId="ADAL" clId="{1925BA63-116C-4044-9394-6C445094C34B}" dt="2018-07-05T20:42:59.897" v="267" actId="20577"/>
        <pc:sldMkLst>
          <pc:docMk/>
          <pc:sldMk cId="1175351852" sldId="1850"/>
        </pc:sldMkLst>
        <pc:spChg chg="mod">
          <ac:chgData name="James Montemagno" userId="e0435849-a140-4c07-8047-7cefab9356ed" providerId="ADAL" clId="{1925BA63-116C-4044-9394-6C445094C34B}" dt="2018-07-05T20:42:59.897" v="267" actId="20577"/>
          <ac:spMkLst>
            <pc:docMk/>
            <pc:sldMk cId="1175351852" sldId="1850"/>
            <ac:spMk id="2" creationId="{D9D18DB0-FC19-0140-9292-1DDEAB58CF92}"/>
          </ac:spMkLst>
        </pc:spChg>
      </pc:sldChg>
      <pc:sldChg chg="modTransition">
        <pc:chgData name="James Montemagno" userId="e0435849-a140-4c07-8047-7cefab9356ed" providerId="ADAL" clId="{1925BA63-116C-4044-9394-6C445094C34B}" dt="2018-07-05T20:32:08.233" v="31"/>
        <pc:sldMkLst>
          <pc:docMk/>
          <pc:sldMk cId="1789660560" sldId="1859"/>
        </pc:sldMkLst>
      </pc:sldChg>
      <pc:sldChg chg="modTransition">
        <pc:chgData name="James Montemagno" userId="e0435849-a140-4c07-8047-7cefab9356ed" providerId="ADAL" clId="{1925BA63-116C-4044-9394-6C445094C34B}" dt="2018-07-05T20:32:03.782" v="29"/>
        <pc:sldMkLst>
          <pc:docMk/>
          <pc:sldMk cId="3456660079" sldId="1864"/>
        </pc:sldMkLst>
      </pc:sldChg>
      <pc:sldChg chg="add del">
        <pc:chgData name="James Montemagno" userId="e0435849-a140-4c07-8047-7cefab9356ed" providerId="ADAL" clId="{1925BA63-116C-4044-9394-6C445094C34B}" dt="2018-07-05T20:39:54.775" v="239" actId="2696"/>
        <pc:sldMkLst>
          <pc:docMk/>
          <pc:sldMk cId="4128885498" sldId="1865"/>
        </pc:sldMkLst>
      </pc:sldChg>
      <pc:sldChg chg="modSp modTransition">
        <pc:chgData name="James Montemagno" userId="e0435849-a140-4c07-8047-7cefab9356ed" providerId="ADAL" clId="{1925BA63-116C-4044-9394-6C445094C34B}" dt="2018-07-05T20:40:00.952" v="243" actId="5793"/>
        <pc:sldMkLst>
          <pc:docMk/>
          <pc:sldMk cId="2155836871" sldId="1866"/>
        </pc:sldMkLst>
        <pc:spChg chg="mod">
          <ac:chgData name="James Montemagno" userId="e0435849-a140-4c07-8047-7cefab9356ed" providerId="ADAL" clId="{1925BA63-116C-4044-9394-6C445094C34B}" dt="2018-07-05T20:40:00.952" v="243" actId="5793"/>
          <ac:spMkLst>
            <pc:docMk/>
            <pc:sldMk cId="2155836871" sldId="1866"/>
            <ac:spMk id="3" creationId="{C7E462E9-D971-45E3-9557-D55FD56338F1}"/>
          </ac:spMkLst>
        </pc:spChg>
      </pc:sldChg>
      <pc:sldChg chg="modTransition">
        <pc:chgData name="James Montemagno" userId="e0435849-a140-4c07-8047-7cefab9356ed" providerId="ADAL" clId="{1925BA63-116C-4044-9394-6C445094C34B}" dt="2018-07-05T20:32:08.233" v="31"/>
        <pc:sldMkLst>
          <pc:docMk/>
          <pc:sldMk cId="834332136" sldId="1869"/>
        </pc:sldMkLst>
      </pc:sldChg>
      <pc:sldChg chg="del modTransition">
        <pc:chgData name="James Montemagno" userId="e0435849-a140-4c07-8047-7cefab9356ed" providerId="ADAL" clId="{1925BA63-116C-4044-9394-6C445094C34B}" dt="2018-07-05T20:38:34.593" v="155" actId="2696"/>
        <pc:sldMkLst>
          <pc:docMk/>
          <pc:sldMk cId="511633039" sldId="1872"/>
        </pc:sldMkLst>
      </pc:sldChg>
      <pc:sldChg chg="add del">
        <pc:chgData name="James Montemagno" userId="e0435849-a140-4c07-8047-7cefab9356ed" providerId="ADAL" clId="{1925BA63-116C-4044-9394-6C445094C34B}" dt="2018-07-05T20:39:50.698" v="233" actId="2696"/>
        <pc:sldMkLst>
          <pc:docMk/>
          <pc:sldMk cId="72625463" sldId="1873"/>
        </pc:sldMkLst>
      </pc:sldChg>
      <pc:sldChg chg="del">
        <pc:chgData name="James Montemagno" userId="e0435849-a140-4c07-8047-7cefab9356ed" providerId="ADAL" clId="{1925BA63-116C-4044-9394-6C445094C34B}" dt="2018-07-05T20:37:41.755" v="143" actId="2696"/>
        <pc:sldMkLst>
          <pc:docMk/>
          <pc:sldMk cId="3216948378" sldId="1874"/>
        </pc:sldMkLst>
      </pc:sldChg>
      <pc:sldChg chg="del">
        <pc:chgData name="James Montemagno" userId="e0435849-a140-4c07-8047-7cefab9356ed" providerId="ADAL" clId="{1925BA63-116C-4044-9394-6C445094C34B}" dt="2018-07-05T20:37:50.198" v="146" actId="2696"/>
        <pc:sldMkLst>
          <pc:docMk/>
          <pc:sldMk cId="4165535162" sldId="1875"/>
        </pc:sldMkLst>
      </pc:sldChg>
      <pc:sldChg chg="del">
        <pc:chgData name="James Montemagno" userId="e0435849-a140-4c07-8047-7cefab9356ed" providerId="ADAL" clId="{1925BA63-116C-4044-9394-6C445094C34B}" dt="2018-07-05T20:37:24.859" v="131" actId="2696"/>
        <pc:sldMkLst>
          <pc:docMk/>
          <pc:sldMk cId="1361580122" sldId="1876"/>
        </pc:sldMkLst>
      </pc:sldChg>
      <pc:sldChg chg="del">
        <pc:chgData name="James Montemagno" userId="e0435849-a140-4c07-8047-7cefab9356ed" providerId="ADAL" clId="{1925BA63-116C-4044-9394-6C445094C34B}" dt="2018-07-05T20:37:09.572" v="127" actId="2696"/>
        <pc:sldMkLst>
          <pc:docMk/>
          <pc:sldMk cId="1277513622" sldId="1877"/>
        </pc:sldMkLst>
      </pc:sldChg>
      <pc:sldChg chg="del">
        <pc:chgData name="James Montemagno" userId="e0435849-a140-4c07-8047-7cefab9356ed" providerId="ADAL" clId="{1925BA63-116C-4044-9394-6C445094C34B}" dt="2018-07-05T20:36:58.215" v="123" actId="2696"/>
        <pc:sldMkLst>
          <pc:docMk/>
          <pc:sldMk cId="2792381291" sldId="1878"/>
        </pc:sldMkLst>
      </pc:sldChg>
      <pc:sldChg chg="del">
        <pc:chgData name="James Montemagno" userId="e0435849-a140-4c07-8047-7cefab9356ed" providerId="ADAL" clId="{1925BA63-116C-4044-9394-6C445094C34B}" dt="2018-07-05T20:36:58.899" v="124" actId="2696"/>
        <pc:sldMkLst>
          <pc:docMk/>
          <pc:sldMk cId="4205399220" sldId="1879"/>
        </pc:sldMkLst>
      </pc:sldChg>
      <pc:sldChg chg="del">
        <pc:chgData name="James Montemagno" userId="e0435849-a140-4c07-8047-7cefab9356ed" providerId="ADAL" clId="{1925BA63-116C-4044-9394-6C445094C34B}" dt="2018-07-05T20:36:36.517" v="118" actId="2696"/>
        <pc:sldMkLst>
          <pc:docMk/>
          <pc:sldMk cId="303275593" sldId="1880"/>
        </pc:sldMkLst>
      </pc:sldChg>
      <pc:sldChg chg="del modTransition">
        <pc:chgData name="James Montemagno" userId="e0435849-a140-4c07-8047-7cefab9356ed" providerId="ADAL" clId="{1925BA63-116C-4044-9394-6C445094C34B}" dt="2018-07-05T20:36:08.558" v="110" actId="2696"/>
        <pc:sldMkLst>
          <pc:docMk/>
          <pc:sldMk cId="3267063914" sldId="1881"/>
        </pc:sldMkLst>
      </pc:sldChg>
      <pc:sldChg chg="addSp delSp modSp del modTransition">
        <pc:chgData name="James Montemagno" userId="e0435849-a140-4c07-8047-7cefab9356ed" providerId="ADAL" clId="{1925BA63-116C-4044-9394-6C445094C34B}" dt="2018-07-05T20:34:22.771" v="83" actId="2696"/>
        <pc:sldMkLst>
          <pc:docMk/>
          <pc:sldMk cId="3575286076" sldId="1882"/>
        </pc:sldMkLst>
        <pc:spChg chg="add del mod">
          <ac:chgData name="James Montemagno" userId="e0435849-a140-4c07-8047-7cefab9356ed" providerId="ADAL" clId="{1925BA63-116C-4044-9394-6C445094C34B}" dt="2018-07-05T20:33:40.212" v="39"/>
          <ac:spMkLst>
            <pc:docMk/>
            <pc:sldMk cId="3575286076" sldId="1882"/>
            <ac:spMk id="3" creationId="{54D050BE-E6BC-40D1-945E-ABD23A02819C}"/>
          </ac:spMkLst>
        </pc:spChg>
      </pc:sldChg>
      <pc:sldChg chg="del">
        <pc:chgData name="James Montemagno" userId="e0435849-a140-4c07-8047-7cefab9356ed" providerId="ADAL" clId="{1925BA63-116C-4044-9394-6C445094C34B}" dt="2018-07-05T20:36:20.681" v="113" actId="2696"/>
        <pc:sldMkLst>
          <pc:docMk/>
          <pc:sldMk cId="323488462" sldId="1883"/>
        </pc:sldMkLst>
      </pc:sldChg>
      <pc:sldChg chg="del">
        <pc:chgData name="James Montemagno" userId="e0435849-a140-4c07-8047-7cefab9356ed" providerId="ADAL" clId="{1925BA63-116C-4044-9394-6C445094C34B}" dt="2018-07-05T20:37:40.585" v="142" actId="2696"/>
        <pc:sldMkLst>
          <pc:docMk/>
          <pc:sldMk cId="1415122760" sldId="1886"/>
        </pc:sldMkLst>
      </pc:sldChg>
      <pc:sldChg chg="modSp add modTransition">
        <pc:chgData name="James Montemagno" userId="e0435849-a140-4c07-8047-7cefab9356ed" providerId="ADAL" clId="{1925BA63-116C-4044-9394-6C445094C34B}" dt="2018-07-05T20:34:36.888" v="84"/>
        <pc:sldMkLst>
          <pc:docMk/>
          <pc:sldMk cId="3786737178" sldId="1887"/>
        </pc:sldMkLst>
        <pc:spChg chg="mod">
          <ac:chgData name="James Montemagno" userId="e0435849-a140-4c07-8047-7cefab9356ed" providerId="ADAL" clId="{1925BA63-116C-4044-9394-6C445094C34B}" dt="2018-07-05T20:34:20.418" v="82" actId="20577"/>
          <ac:spMkLst>
            <pc:docMk/>
            <pc:sldMk cId="3786737178" sldId="1887"/>
            <ac:spMk id="2" creationId="{A032F8D8-3B23-4FBB-B6BB-0AAF115BAAE0}"/>
          </ac:spMkLst>
        </pc:spChg>
      </pc:sldChg>
      <pc:sldChg chg="modSp add">
        <pc:chgData name="James Montemagno" userId="e0435849-a140-4c07-8047-7cefab9356ed" providerId="ADAL" clId="{1925BA63-116C-4044-9394-6C445094C34B}" dt="2018-07-05T20:34:47.889" v="95" actId="20577"/>
        <pc:sldMkLst>
          <pc:docMk/>
          <pc:sldMk cId="4061920359" sldId="1888"/>
        </pc:sldMkLst>
        <pc:spChg chg="mod">
          <ac:chgData name="James Montemagno" userId="e0435849-a140-4c07-8047-7cefab9356ed" providerId="ADAL" clId="{1925BA63-116C-4044-9394-6C445094C34B}" dt="2018-07-05T20:34:47.889" v="95" actId="20577"/>
          <ac:spMkLst>
            <pc:docMk/>
            <pc:sldMk cId="4061920359" sldId="1888"/>
            <ac:spMk id="2" creationId="{A032F8D8-3B23-4FBB-B6BB-0AAF115BAAE0}"/>
          </ac:spMkLst>
        </pc:spChg>
      </pc:sldChg>
      <pc:sldChg chg="modSp add">
        <pc:chgData name="James Montemagno" userId="e0435849-a140-4c07-8047-7cefab9356ed" providerId="ADAL" clId="{1925BA63-116C-4044-9394-6C445094C34B}" dt="2018-07-05T20:36:16.823" v="112"/>
        <pc:sldMkLst>
          <pc:docMk/>
          <pc:sldMk cId="1206604279" sldId="1889"/>
        </pc:sldMkLst>
        <pc:spChg chg="mod">
          <ac:chgData name="James Montemagno" userId="e0435849-a140-4c07-8047-7cefab9356ed" providerId="ADAL" clId="{1925BA63-116C-4044-9394-6C445094C34B}" dt="2018-07-05T20:36:16.823" v="112"/>
          <ac:spMkLst>
            <pc:docMk/>
            <pc:sldMk cId="1206604279" sldId="1889"/>
            <ac:spMk id="2" creationId="{A032F8D8-3B23-4FBB-B6BB-0AAF115BAAE0}"/>
          </ac:spMkLst>
        </pc:spChg>
      </pc:sldChg>
      <pc:sldChg chg="addSp delSp modSp add">
        <pc:chgData name="James Montemagno" userId="e0435849-a140-4c07-8047-7cefab9356ed" providerId="ADAL" clId="{1925BA63-116C-4044-9394-6C445094C34B}" dt="2018-07-05T20:36:34.323" v="117"/>
        <pc:sldMkLst>
          <pc:docMk/>
          <pc:sldMk cId="2350096832" sldId="1890"/>
        </pc:sldMkLst>
        <pc:spChg chg="mod">
          <ac:chgData name="James Montemagno" userId="e0435849-a140-4c07-8047-7cefab9356ed" providerId="ADAL" clId="{1925BA63-116C-4044-9394-6C445094C34B}" dt="2018-07-05T20:36:34.323" v="117"/>
          <ac:spMkLst>
            <pc:docMk/>
            <pc:sldMk cId="2350096832" sldId="1890"/>
            <ac:spMk id="2" creationId="{A032F8D8-3B23-4FBB-B6BB-0AAF115BAAE0}"/>
          </ac:spMkLst>
        </pc:spChg>
        <pc:spChg chg="add del">
          <ac:chgData name="James Montemagno" userId="e0435849-a140-4c07-8047-7cefab9356ed" providerId="ADAL" clId="{1925BA63-116C-4044-9394-6C445094C34B}" dt="2018-07-05T20:36:33.155" v="116"/>
          <ac:spMkLst>
            <pc:docMk/>
            <pc:sldMk cId="2350096832" sldId="1890"/>
            <ac:spMk id="3" creationId="{A9B352A7-C6EB-4B4A-9740-977E42EA857E}"/>
          </ac:spMkLst>
        </pc:spChg>
      </pc:sldChg>
      <pc:sldChg chg="modSp add">
        <pc:chgData name="James Montemagno" userId="e0435849-a140-4c07-8047-7cefab9356ed" providerId="ADAL" clId="{1925BA63-116C-4044-9394-6C445094C34B}" dt="2018-07-05T20:36:52.473" v="121"/>
        <pc:sldMkLst>
          <pc:docMk/>
          <pc:sldMk cId="1306087800" sldId="1891"/>
        </pc:sldMkLst>
        <pc:spChg chg="mod">
          <ac:chgData name="James Montemagno" userId="e0435849-a140-4c07-8047-7cefab9356ed" providerId="ADAL" clId="{1925BA63-116C-4044-9394-6C445094C34B}" dt="2018-07-05T20:36:52.473" v="121"/>
          <ac:spMkLst>
            <pc:docMk/>
            <pc:sldMk cId="1306087800" sldId="1891"/>
            <ac:spMk id="2" creationId="{A032F8D8-3B23-4FBB-B6BB-0AAF115BAAE0}"/>
          </ac:spMkLst>
        </pc:spChg>
      </pc:sldChg>
      <pc:sldChg chg="modSp add">
        <pc:chgData name="James Montemagno" userId="e0435849-a140-4c07-8047-7cefab9356ed" providerId="ADAL" clId="{1925BA63-116C-4044-9394-6C445094C34B}" dt="2018-07-05T20:36:56.713" v="122"/>
        <pc:sldMkLst>
          <pc:docMk/>
          <pc:sldMk cId="1391913401" sldId="1892"/>
        </pc:sldMkLst>
        <pc:spChg chg="mod">
          <ac:chgData name="James Montemagno" userId="e0435849-a140-4c07-8047-7cefab9356ed" providerId="ADAL" clId="{1925BA63-116C-4044-9394-6C445094C34B}" dt="2018-07-05T20:36:56.713" v="122"/>
          <ac:spMkLst>
            <pc:docMk/>
            <pc:sldMk cId="1391913401" sldId="1892"/>
            <ac:spMk id="2" creationId="{A032F8D8-3B23-4FBB-B6BB-0AAF115BAAE0}"/>
          </ac:spMkLst>
        </pc:spChg>
      </pc:sldChg>
      <pc:sldChg chg="modSp add">
        <pc:chgData name="James Montemagno" userId="e0435849-a140-4c07-8047-7cefab9356ed" providerId="ADAL" clId="{1925BA63-116C-4044-9394-6C445094C34B}" dt="2018-07-05T20:37:08.323" v="126"/>
        <pc:sldMkLst>
          <pc:docMk/>
          <pc:sldMk cId="1187122082" sldId="1893"/>
        </pc:sldMkLst>
        <pc:spChg chg="mod">
          <ac:chgData name="James Montemagno" userId="e0435849-a140-4c07-8047-7cefab9356ed" providerId="ADAL" clId="{1925BA63-116C-4044-9394-6C445094C34B}" dt="2018-07-05T20:37:08.323" v="126"/>
          <ac:spMkLst>
            <pc:docMk/>
            <pc:sldMk cId="1187122082" sldId="1893"/>
            <ac:spMk id="2" creationId="{A032F8D8-3B23-4FBB-B6BB-0AAF115BAAE0}"/>
          </ac:spMkLst>
        </pc:spChg>
      </pc:sldChg>
      <pc:sldChg chg="modSp add">
        <pc:chgData name="James Montemagno" userId="e0435849-a140-4c07-8047-7cefab9356ed" providerId="ADAL" clId="{1925BA63-116C-4044-9394-6C445094C34B}" dt="2018-07-05T20:37:54.317" v="150" actId="20577"/>
        <pc:sldMkLst>
          <pc:docMk/>
          <pc:sldMk cId="899584560" sldId="1894"/>
        </pc:sldMkLst>
        <pc:spChg chg="mod">
          <ac:chgData name="James Montemagno" userId="e0435849-a140-4c07-8047-7cefab9356ed" providerId="ADAL" clId="{1925BA63-116C-4044-9394-6C445094C34B}" dt="2018-07-05T20:37:54.317" v="150" actId="20577"/>
          <ac:spMkLst>
            <pc:docMk/>
            <pc:sldMk cId="899584560" sldId="1894"/>
            <ac:spMk id="2" creationId="{A032F8D8-3B23-4FBB-B6BB-0AAF115BAAE0}"/>
          </ac:spMkLst>
        </pc:spChg>
      </pc:sldChg>
      <pc:sldChg chg="modSp add del">
        <pc:chgData name="James Montemagno" userId="e0435849-a140-4c07-8047-7cefab9356ed" providerId="ADAL" clId="{1925BA63-116C-4044-9394-6C445094C34B}" dt="2018-07-05T20:37:24.385" v="130" actId="2696"/>
        <pc:sldMkLst>
          <pc:docMk/>
          <pc:sldMk cId="3227953321" sldId="1894"/>
        </pc:sldMkLst>
        <pc:spChg chg="mod">
          <ac:chgData name="James Montemagno" userId="e0435849-a140-4c07-8047-7cefab9356ed" providerId="ADAL" clId="{1925BA63-116C-4044-9394-6C445094C34B}" dt="2018-07-05T20:37:18.860" v="129"/>
          <ac:spMkLst>
            <pc:docMk/>
            <pc:sldMk cId="3227953321" sldId="1894"/>
            <ac:spMk id="2" creationId="{A032F8D8-3B23-4FBB-B6BB-0AAF115BAAE0}"/>
          </ac:spMkLst>
        </pc:spChg>
      </pc:sldChg>
      <pc:sldChg chg="addSp delSp modSp add del">
        <pc:chgData name="James Montemagno" userId="e0435849-a140-4c07-8047-7cefab9356ed" providerId="ADAL" clId="{1925BA63-116C-4044-9394-6C445094C34B}" dt="2018-07-05T20:42:53.461" v="264" actId="2696"/>
        <pc:sldMkLst>
          <pc:docMk/>
          <pc:sldMk cId="1567911561" sldId="1895"/>
        </pc:sldMkLst>
        <pc:picChg chg="add del mod">
          <ac:chgData name="James Montemagno" userId="e0435849-a140-4c07-8047-7cefab9356ed" providerId="ADAL" clId="{1925BA63-116C-4044-9394-6C445094C34B}" dt="2018-07-05T20:42:49.820" v="261"/>
          <ac:picMkLst>
            <pc:docMk/>
            <pc:sldMk cId="1567911561" sldId="1895"/>
            <ac:picMk id="1026" creationId="{1A674988-534E-4386-977F-A33DE157346E}"/>
          </ac:picMkLst>
        </pc:picChg>
      </pc:sldChg>
      <pc:sldChg chg="addSp delSp modSp add">
        <pc:chgData name="James Montemagno" userId="e0435849-a140-4c07-8047-7cefab9356ed" providerId="ADAL" clId="{1925BA63-116C-4044-9394-6C445094C34B}" dt="2018-07-05T20:42:44.628" v="260" actId="1076"/>
        <pc:sldMkLst>
          <pc:docMk/>
          <pc:sldMk cId="3907286270" sldId="1896"/>
        </pc:sldMkLst>
        <pc:picChg chg="add mod">
          <ac:chgData name="James Montemagno" userId="e0435849-a140-4c07-8047-7cefab9356ed" providerId="ADAL" clId="{1925BA63-116C-4044-9394-6C445094C34B}" dt="2018-07-05T20:42:44.628" v="260" actId="1076"/>
          <ac:picMkLst>
            <pc:docMk/>
            <pc:sldMk cId="3907286270" sldId="1896"/>
            <ac:picMk id="2" creationId="{CBCC0529-1047-441C-BC33-D3FEA765B0B6}"/>
          </ac:picMkLst>
        </pc:picChg>
        <pc:picChg chg="del">
          <ac:chgData name="James Montemagno" userId="e0435849-a140-4c07-8047-7cefab9356ed" providerId="ADAL" clId="{1925BA63-116C-4044-9394-6C445094C34B}" dt="2018-07-05T20:41:54.382" v="252" actId="478"/>
          <ac:picMkLst>
            <pc:docMk/>
            <pc:sldMk cId="3907286270" sldId="1896"/>
            <ac:picMk id="1026" creationId="{1A674988-534E-4386-977F-A33DE157346E}"/>
          </ac:picMkLst>
        </pc:picChg>
        <pc:picChg chg="add mod">
          <ac:chgData name="James Montemagno" userId="e0435849-a140-4c07-8047-7cefab9356ed" providerId="ADAL" clId="{1925BA63-116C-4044-9394-6C445094C34B}" dt="2018-07-05T20:42:01.141" v="257" actId="1076"/>
          <ac:picMkLst>
            <pc:docMk/>
            <pc:sldMk cId="3907286270" sldId="1896"/>
            <ac:picMk id="2050" creationId="{C5452FBE-E6EE-4D8D-B3B5-BA1EEAA9C574}"/>
          </ac:picMkLst>
        </pc:picChg>
      </pc:sldChg>
      <pc:sldMasterChg chg="addSp addSldLayout delSldLayout modSldLayout">
        <pc:chgData name="James Montemagno" userId="e0435849-a140-4c07-8047-7cefab9356ed" providerId="ADAL" clId="{1925BA63-116C-4044-9394-6C445094C34B}" dt="2018-07-05T20:40:06.640" v="245" actId="2696"/>
        <pc:sldMasterMkLst>
          <pc:docMk/>
          <pc:sldMasterMk cId="2782325330" sldId="2147484225"/>
        </pc:sldMasterMkLst>
        <pc:picChg chg="add">
          <ac:chgData name="James Montemagno" userId="e0435849-a140-4c07-8047-7cefab9356ed" providerId="ADAL" clId="{1925BA63-116C-4044-9394-6C445094C34B}" dt="2018-07-05T20:30:33.806" v="3"/>
          <ac:picMkLst>
            <pc:docMk/>
            <pc:sldMasterMk cId="2782325330" sldId="2147484225"/>
            <ac:picMk id="20" creationId="{387D26B0-8462-465A-B3BA-5C108059345F}"/>
          </ac:picMkLst>
        </pc:picChg>
        <pc:sldLayoutChg chg="delSp">
          <pc:chgData name="James Montemagno" userId="e0435849-a140-4c07-8047-7cefab9356ed" providerId="ADAL" clId="{1925BA63-116C-4044-9394-6C445094C34B}" dt="2018-07-05T20:35:06.377" v="96" actId="478"/>
          <pc:sldLayoutMkLst>
            <pc:docMk/>
            <pc:sldMasterMk cId="2782325330" sldId="2147484225"/>
            <pc:sldLayoutMk cId="4210749047" sldId="2147484232"/>
          </pc:sldLayoutMkLst>
          <pc:spChg chg="del">
            <ac:chgData name="James Montemagno" userId="e0435849-a140-4c07-8047-7cefab9356ed" providerId="ADAL" clId="{1925BA63-116C-4044-9394-6C445094C34B}" dt="2018-07-05T20:35:06.377" v="96" actId="478"/>
            <ac:spMkLst>
              <pc:docMk/>
              <pc:sldMasterMk cId="2782325330" sldId="2147484225"/>
              <pc:sldLayoutMk cId="4210749047" sldId="2147484232"/>
              <ac:spMk id="6" creationId="{00000000-0000-0000-0000-000000000000}"/>
            </ac:spMkLst>
          </pc:spChg>
        </pc:sldLayoutChg>
        <pc:sldLayoutChg chg="del">
          <pc:chgData name="James Montemagno" userId="e0435849-a140-4c07-8047-7cefab9356ed" providerId="ADAL" clId="{1925BA63-116C-4044-9394-6C445094C34B}" dt="2018-07-05T20:32:38.704" v="33" actId="2696"/>
          <pc:sldLayoutMkLst>
            <pc:docMk/>
            <pc:sldMasterMk cId="2782325330" sldId="2147484225"/>
            <pc:sldLayoutMk cId="2829584768" sldId="2147484241"/>
          </pc:sldLayoutMkLst>
        </pc:sldLayoutChg>
        <pc:sldLayoutChg chg="del">
          <pc:chgData name="James Montemagno" userId="e0435849-a140-4c07-8047-7cefab9356ed" providerId="ADAL" clId="{1925BA63-116C-4044-9394-6C445094C34B}" dt="2018-07-05T20:40:06.640" v="245" actId="2696"/>
          <pc:sldLayoutMkLst>
            <pc:docMk/>
            <pc:sldMasterMk cId="2782325330" sldId="2147484225"/>
            <pc:sldLayoutMk cId="1026568749" sldId="2147484242"/>
          </pc:sldLayoutMkLst>
        </pc:sldLayoutChg>
        <pc:sldLayoutChg chg="add del">
          <pc:chgData name="James Montemagno" userId="e0435849-a140-4c07-8047-7cefab9356ed" providerId="ADAL" clId="{1925BA63-116C-4044-9394-6C445094C34B}" dt="2018-07-05T20:39:55.574" v="241" actId="2696"/>
          <pc:sldLayoutMkLst>
            <pc:docMk/>
            <pc:sldMasterMk cId="2782325330" sldId="2147484225"/>
            <pc:sldLayoutMk cId="4270484045" sldId="2147484363"/>
          </pc:sldLayoutMkLst>
        </pc:sldLayoutChg>
        <pc:sldLayoutChg chg="add del">
          <pc:chgData name="James Montemagno" userId="e0435849-a140-4c07-8047-7cefab9356ed" providerId="ADAL" clId="{1925BA63-116C-4044-9394-6C445094C34B}" dt="2018-07-05T20:39:53.170" v="236" actId="2696"/>
          <pc:sldLayoutMkLst>
            <pc:docMk/>
            <pc:sldMasterMk cId="2782325330" sldId="2147484225"/>
            <pc:sldLayoutMk cId="745342845" sldId="2147484365"/>
          </pc:sldLayoutMkLst>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904C25D-8119-074B-960C-62F76FB78E5A}" type="datetimeFigureOut">
              <a:rPr lang="en-US" smtClean="0"/>
              <a:t>7/5/2018</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92F8F52-A7A9-D041-BA1A-F54BABACB622}" type="slidenum">
              <a:rPr lang="en-US" smtClean="0"/>
              <a:t>‹#›</a:t>
            </a:fld>
            <a:endParaRPr lang="en-US"/>
          </a:p>
        </p:txBody>
      </p:sp>
    </p:spTree>
    <p:extLst>
      <p:ext uri="{BB962C8B-B14F-4D97-AF65-F5344CB8AC3E}">
        <p14:creationId xmlns:p14="http://schemas.microsoft.com/office/powerpoint/2010/main" val="56536594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1" name="Shape 61"/>
          <p:cNvSpPr>
            <a:spLocks noGrp="1" noRot="1" noChangeAspect="1"/>
          </p:cNvSpPr>
          <p:nvPr>
            <p:ph type="sldImg"/>
          </p:nvPr>
        </p:nvSpPr>
        <p:spPr>
          <a:xfrm>
            <a:off x="1143000" y="685800"/>
            <a:ext cx="4572000" cy="3429000"/>
          </a:xfrm>
          <a:prstGeom prst="rect">
            <a:avLst/>
          </a:prstGeom>
        </p:spPr>
        <p:txBody>
          <a:bodyPr/>
          <a:lstStyle/>
          <a:p>
            <a:pPr lvl="0"/>
            <a:endParaRPr/>
          </a:p>
        </p:txBody>
      </p:sp>
      <p:sp>
        <p:nvSpPr>
          <p:cNvPr id="62" name="Shape 62"/>
          <p:cNvSpPr>
            <a:spLocks noGrp="1"/>
          </p:cNvSpPr>
          <p:nvPr>
            <p:ph type="body" sz="quarter" idx="1"/>
          </p:nvPr>
        </p:nvSpPr>
        <p:spPr>
          <a:xfrm>
            <a:off x="914400" y="4343400"/>
            <a:ext cx="5029200" cy="4114800"/>
          </a:xfrm>
          <a:prstGeom prst="rect">
            <a:avLst/>
          </a:prstGeom>
        </p:spPr>
        <p:txBody>
          <a:bodyPr/>
          <a:lstStyle/>
          <a:p>
            <a:pPr lvl="0"/>
            <a:endParaRPr/>
          </a:p>
        </p:txBody>
      </p:sp>
    </p:spTree>
    <p:extLst>
      <p:ext uri="{BB962C8B-B14F-4D97-AF65-F5344CB8AC3E}">
        <p14:creationId xmlns:p14="http://schemas.microsoft.com/office/powerpoint/2010/main" val="863411494"/>
      </p:ext>
    </p:extLst>
  </p:cSld>
  <p:clrMap bg1="lt1" tx1="dk1" bg2="lt2" tx2="dk2" accent1="accent1" accent2="accent2" accent3="accent3" accent4="accent4" accent5="accent5" accent6="accent6" hlink="hlink" folHlink="folHlink"/>
  <p:notesStyle>
    <a:lvl1pPr defTabSz="457200">
      <a:lnSpc>
        <a:spcPct val="125000"/>
      </a:lnSpc>
      <a:defRPr sz="2400">
        <a:latin typeface="Avenir Roman"/>
        <a:ea typeface="Avenir Roman"/>
        <a:cs typeface="Avenir Roman"/>
        <a:sym typeface="Avenir Roman"/>
      </a:defRPr>
    </a:lvl1pPr>
    <a:lvl2pPr indent="228600" defTabSz="457200">
      <a:lnSpc>
        <a:spcPct val="125000"/>
      </a:lnSpc>
      <a:defRPr sz="2400">
        <a:latin typeface="Avenir Roman"/>
        <a:ea typeface="Avenir Roman"/>
        <a:cs typeface="Avenir Roman"/>
        <a:sym typeface="Avenir Roman"/>
      </a:defRPr>
    </a:lvl2pPr>
    <a:lvl3pPr indent="457200" defTabSz="457200">
      <a:lnSpc>
        <a:spcPct val="125000"/>
      </a:lnSpc>
      <a:defRPr sz="2400">
        <a:latin typeface="Avenir Roman"/>
        <a:ea typeface="Avenir Roman"/>
        <a:cs typeface="Avenir Roman"/>
        <a:sym typeface="Avenir Roman"/>
      </a:defRPr>
    </a:lvl3pPr>
    <a:lvl4pPr indent="685800" defTabSz="457200">
      <a:lnSpc>
        <a:spcPct val="125000"/>
      </a:lnSpc>
      <a:defRPr sz="2400">
        <a:latin typeface="Avenir Roman"/>
        <a:ea typeface="Avenir Roman"/>
        <a:cs typeface="Avenir Roman"/>
        <a:sym typeface="Avenir Roman"/>
      </a:defRPr>
    </a:lvl4pPr>
    <a:lvl5pPr indent="914400" defTabSz="457200">
      <a:lnSpc>
        <a:spcPct val="125000"/>
      </a:lnSpc>
      <a:defRPr sz="2400">
        <a:latin typeface="Avenir Roman"/>
        <a:ea typeface="Avenir Roman"/>
        <a:cs typeface="Avenir Roman"/>
        <a:sym typeface="Avenir Roman"/>
      </a:defRPr>
    </a:lvl5pPr>
    <a:lvl6pPr indent="1143000" defTabSz="457200">
      <a:lnSpc>
        <a:spcPct val="125000"/>
      </a:lnSpc>
      <a:defRPr sz="2400">
        <a:latin typeface="Avenir Roman"/>
        <a:ea typeface="Avenir Roman"/>
        <a:cs typeface="Avenir Roman"/>
        <a:sym typeface="Avenir Roman"/>
      </a:defRPr>
    </a:lvl6pPr>
    <a:lvl7pPr indent="1371600" defTabSz="457200">
      <a:lnSpc>
        <a:spcPct val="125000"/>
      </a:lnSpc>
      <a:defRPr sz="2400">
        <a:latin typeface="Avenir Roman"/>
        <a:ea typeface="Avenir Roman"/>
        <a:cs typeface="Avenir Roman"/>
        <a:sym typeface="Avenir Roman"/>
      </a:defRPr>
    </a:lvl7pPr>
    <a:lvl8pPr indent="1600200" defTabSz="457200">
      <a:lnSpc>
        <a:spcPct val="125000"/>
      </a:lnSpc>
      <a:defRPr sz="2400">
        <a:latin typeface="Avenir Roman"/>
        <a:ea typeface="Avenir Roman"/>
        <a:cs typeface="Avenir Roman"/>
        <a:sym typeface="Avenir Roman"/>
      </a:defRPr>
    </a:lvl8pPr>
    <a:lvl9pPr indent="1828800" defTabSz="457200">
      <a:lnSpc>
        <a:spcPct val="125000"/>
      </a:lnSpc>
      <a:defRPr sz="2400">
        <a:latin typeface="Avenir Roman"/>
        <a:ea typeface="Avenir Roman"/>
        <a:cs typeface="Avenir Roman"/>
        <a:sym typeface="Avenir Roman"/>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313C66B-7AF5-40BA-8933-D16874FF94CC}" type="datetime8">
              <a:rPr lang="en-US" smtClean="0"/>
              <a:t>7/5/2018 1:45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2299416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Now let’s take a look at some other things built right into Xamarin.Forms.</a:t>
            </a:r>
          </a:p>
        </p:txBody>
      </p:sp>
    </p:spTree>
    <p:extLst>
      <p:ext uri="{BB962C8B-B14F-4D97-AF65-F5344CB8AC3E}">
        <p14:creationId xmlns:p14="http://schemas.microsoft.com/office/powerpoint/2010/main" val="29060874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Messaging center offers up easy Pub-Sub across any of your components.</a:t>
            </a:r>
          </a:p>
        </p:txBody>
      </p:sp>
    </p:spTree>
    <p:extLst>
      <p:ext uri="{BB962C8B-B14F-4D97-AF65-F5344CB8AC3E}">
        <p14:creationId xmlns:p14="http://schemas.microsoft.com/office/powerpoint/2010/main" val="25214225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0"/>
            <a:r>
              <a:rPr lang="en-US" sz="1200" u="none" strike="noStrike" kern="1200" dirty="0">
                <a:solidFill>
                  <a:schemeClr val="tx1"/>
                </a:solidFill>
                <a:effectLst/>
                <a:latin typeface="+mn-lt"/>
                <a:ea typeface="+mn-ea"/>
                <a:cs typeface="+mn-cs"/>
              </a:rPr>
              <a:t>When you need to modify your user interface for a specific platform you can do it directly inside of the XAML!</a:t>
            </a:r>
          </a:p>
        </p:txBody>
      </p:sp>
      <p:sp>
        <p:nvSpPr>
          <p:cNvPr id="4" name="Slide Number Placeholder 3"/>
          <p:cNvSpPr>
            <a:spLocks noGrp="1"/>
          </p:cNvSpPr>
          <p:nvPr>
            <p:ph type="sldNum" sz="quarter" idx="10"/>
          </p:nvPr>
        </p:nvSpPr>
        <p:spPr/>
        <p:txBody>
          <a:bodyPr/>
          <a:lstStyle/>
          <a:p>
            <a:fld id="{ABBD7D81-D864-B349-9FB4-613ED1F9D755}" type="slidenum">
              <a:rPr lang="en-US" smtClean="0">
                <a:solidFill>
                  <a:prstClr val="black"/>
                </a:solidFill>
              </a:rPr>
              <a:pPr/>
              <a:t>12</a:t>
            </a:fld>
            <a:endParaRPr lang="en-US">
              <a:solidFill>
                <a:prstClr val="black"/>
              </a:solidFill>
            </a:endParaRPr>
          </a:p>
        </p:txBody>
      </p:sp>
    </p:spTree>
    <p:extLst>
      <p:ext uri="{BB962C8B-B14F-4D97-AF65-F5344CB8AC3E}">
        <p14:creationId xmlns:p14="http://schemas.microsoft.com/office/powerpoint/2010/main" val="6946998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Optimizing XAML is really important.</a:t>
            </a:r>
          </a:p>
          <a:p>
            <a:endParaRPr lang="en-US" dirty="0"/>
          </a:p>
          <a:p>
            <a:r>
              <a:rPr lang="en-US" dirty="0"/>
              <a:t>There are two modes in Xamarin.Forms, Compiled and Non-Compiled.</a:t>
            </a:r>
          </a:p>
          <a:p>
            <a:endParaRPr lang="en-US" dirty="0"/>
          </a:p>
          <a:p>
            <a:r>
              <a:rPr lang="en-US" dirty="0"/>
              <a:t>Non-Compiled used to be the old default so if you have an old app you will want to flip on XAMLC (compiled </a:t>
            </a:r>
            <a:r>
              <a:rPr lang="en-US" dirty="0" err="1"/>
              <a:t>xaml</a:t>
            </a:r>
            <a:r>
              <a:rPr lang="en-US" dirty="0"/>
              <a:t>)</a:t>
            </a:r>
          </a:p>
          <a:p>
            <a:endParaRPr lang="en-US" dirty="0"/>
          </a:p>
          <a:p>
            <a:r>
              <a:rPr lang="en-US" dirty="0"/>
              <a:t>Runtime checks, smaller IL, faster code!</a:t>
            </a:r>
          </a:p>
        </p:txBody>
      </p:sp>
      <p:sp>
        <p:nvSpPr>
          <p:cNvPr id="4" name="Header Placeholder 3"/>
          <p:cNvSpPr>
            <a:spLocks noGrp="1"/>
          </p:cNvSpPr>
          <p:nvPr>
            <p:ph type="hdr" sz="quarter" idx="10"/>
          </p:nvPr>
        </p:nvSpPr>
        <p:spPr/>
        <p:txBody>
          <a:bodyPr/>
          <a:lstStyle/>
          <a:p>
            <a:r>
              <a:rPr lang="en-US"/>
              <a:t>dotnetConf</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7/5/2018 1:45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12509840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Super easy to turn on at the assembly level or on a specific page via class level</a:t>
            </a:r>
          </a:p>
        </p:txBody>
      </p:sp>
      <p:sp>
        <p:nvSpPr>
          <p:cNvPr id="4" name="Header Placeholder 3"/>
          <p:cNvSpPr>
            <a:spLocks noGrp="1"/>
          </p:cNvSpPr>
          <p:nvPr>
            <p:ph type="hdr" sz="quarter" idx="10"/>
          </p:nvPr>
        </p:nvSpPr>
        <p:spPr/>
        <p:txBody>
          <a:bodyPr/>
          <a:lstStyle/>
          <a:p>
            <a:r>
              <a:rPr lang="en-US"/>
              <a:t>dotnetConf</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7/5/2018 1:45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36355424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AHHHH my app is crashing!?!?!?!</a:t>
            </a:r>
          </a:p>
        </p:txBody>
      </p:sp>
    </p:spTree>
    <p:extLst>
      <p:ext uri="{BB962C8B-B14F-4D97-AF65-F5344CB8AC3E}">
        <p14:creationId xmlns:p14="http://schemas.microsoft.com/office/powerpoint/2010/main" val="41036721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Glide is a staple in the Android community and has made its way to Xamarin.Forms via a simple NuGet package.</a:t>
            </a:r>
          </a:p>
          <a:p>
            <a:endParaRPr lang="en-US" dirty="0"/>
          </a:p>
          <a:p>
            <a:r>
              <a:rPr lang="en-US" dirty="0"/>
              <a:t>In testing it can drastically improve your apps performance.</a:t>
            </a:r>
          </a:p>
        </p:txBody>
      </p:sp>
    </p:spTree>
    <p:extLst>
      <p:ext uri="{BB962C8B-B14F-4D97-AF65-F5344CB8AC3E}">
        <p14:creationId xmlns:p14="http://schemas.microsoft.com/office/powerpoint/2010/main" val="37875069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It is super easy to install and use works with any images today.</a:t>
            </a:r>
          </a:p>
        </p:txBody>
      </p:sp>
    </p:spTree>
    <p:extLst>
      <p:ext uri="{BB962C8B-B14F-4D97-AF65-F5344CB8AC3E}">
        <p14:creationId xmlns:p14="http://schemas.microsoft.com/office/powerpoint/2010/main" val="42526200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How about list views? There is tons built right in to make them buttery smooth.</a:t>
            </a:r>
          </a:p>
        </p:txBody>
      </p:sp>
    </p:spTree>
    <p:extLst>
      <p:ext uri="{BB962C8B-B14F-4D97-AF65-F5344CB8AC3E}">
        <p14:creationId xmlns:p14="http://schemas.microsoft.com/office/powerpoint/2010/main" val="38341460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First is list caching to cache those elements!</a:t>
            </a:r>
          </a:p>
          <a:p>
            <a:endParaRPr lang="en-US" dirty="0"/>
          </a:p>
          <a:p>
            <a:pPr marL="342900" indent="-342900">
              <a:buFont typeface="Arial" panose="020B0604020202020204" pitchFamily="34" charset="0"/>
              <a:buChar char="•"/>
            </a:pPr>
            <a:r>
              <a:rPr lang="en-US" dirty="0"/>
              <a:t>Retain – Avoid as it generates a cell for each item (only good for crazy complex cells)</a:t>
            </a:r>
          </a:p>
          <a:p>
            <a:pPr marL="342900" indent="-342900">
              <a:buFont typeface="Arial" panose="020B0604020202020204" pitchFamily="34" charset="0"/>
              <a:buChar char="•"/>
            </a:pPr>
            <a:r>
              <a:rPr lang="en-US" dirty="0"/>
              <a:t>Recycle – Caches cells for performance</a:t>
            </a:r>
          </a:p>
          <a:p>
            <a:pPr marL="342900" indent="-342900">
              <a:buFont typeface="Arial" panose="020B0604020202020204" pitchFamily="34" charset="0"/>
              <a:buChar char="•"/>
            </a:pPr>
            <a:r>
              <a:rPr lang="en-US" dirty="0" err="1"/>
              <a:t>RecycleAndDataTemplate</a:t>
            </a:r>
            <a:r>
              <a:rPr lang="en-US" dirty="0"/>
              <a:t> – For use when using a Data Template selector (more in a minute)</a:t>
            </a:r>
          </a:p>
        </p:txBody>
      </p:sp>
    </p:spTree>
    <p:extLst>
      <p:ext uri="{BB962C8B-B14F-4D97-AF65-F5344CB8AC3E}">
        <p14:creationId xmlns:p14="http://schemas.microsoft.com/office/powerpoint/2010/main" val="41531280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First things first I want to do a quick overview of Xamarin.Forms.</a:t>
            </a:r>
          </a:p>
          <a:p>
            <a:endParaRPr lang="en-US" dirty="0"/>
          </a:p>
          <a:p>
            <a:r>
              <a:rPr lang="en-US" dirty="0"/>
              <a:t>It is a UI Library for Xamarin applications that enables us to create native iOS/Android/UWP applications from a single shared code base.</a:t>
            </a:r>
          </a:p>
        </p:txBody>
      </p:sp>
    </p:spTree>
    <p:extLst>
      <p:ext uri="{BB962C8B-B14F-4D97-AF65-F5344CB8AC3E}">
        <p14:creationId xmlns:p14="http://schemas.microsoft.com/office/powerpoint/2010/main" val="411113959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Again, super easy to turn on.</a:t>
            </a:r>
          </a:p>
        </p:txBody>
      </p:sp>
    </p:spTree>
    <p:extLst>
      <p:ext uri="{BB962C8B-B14F-4D97-AF65-F5344CB8AC3E}">
        <p14:creationId xmlns:p14="http://schemas.microsoft.com/office/powerpoint/2010/main" val="258768786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Data templates allow for every different data to be displayed. Essentially you can have a series of different cells that show up and swap between them with the selector.</a:t>
            </a:r>
          </a:p>
        </p:txBody>
      </p:sp>
    </p:spTree>
    <p:extLst>
      <p:ext uri="{BB962C8B-B14F-4D97-AF65-F5344CB8AC3E}">
        <p14:creationId xmlns:p14="http://schemas.microsoft.com/office/powerpoint/2010/main" val="3001295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Here is a simple example</a:t>
            </a:r>
          </a:p>
        </p:txBody>
      </p:sp>
    </p:spTree>
    <p:extLst>
      <p:ext uri="{BB962C8B-B14F-4D97-AF65-F5344CB8AC3E}">
        <p14:creationId xmlns:p14="http://schemas.microsoft.com/office/powerpoint/2010/main" val="325555381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Sometimes you just need custom UI… because your designer said so.</a:t>
            </a:r>
          </a:p>
        </p:txBody>
      </p:sp>
    </p:spTree>
    <p:extLst>
      <p:ext uri="{BB962C8B-B14F-4D97-AF65-F5344CB8AC3E}">
        <p14:creationId xmlns:p14="http://schemas.microsoft.com/office/powerpoint/2010/main" val="266337715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dirty="0"/>
              <a:t>There is always an out with Xamarin.Forms via Custom Renders.</a:t>
            </a:r>
          </a:p>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a:p>
            <a:pPr marL="0" marR="0" indent="0" algn="l" defTabSz="932742" rtl="0" eaLnBrk="1" fontAlgn="auto" latinLnBrk="0" hangingPunct="1">
              <a:lnSpc>
                <a:spcPct val="90000"/>
              </a:lnSpc>
              <a:spcBef>
                <a:spcPts val="0"/>
              </a:spcBef>
              <a:spcAft>
                <a:spcPts val="340"/>
              </a:spcAft>
              <a:buClrTx/>
              <a:buSzTx/>
              <a:buFontTx/>
              <a:buNone/>
              <a:tabLst/>
              <a:defRPr/>
            </a:pPr>
            <a:r>
              <a:rPr lang="en-US" dirty="0"/>
              <a:t>This is how Xamarin.Forms was built. You have a “Control” and platform implementations.</a:t>
            </a:r>
          </a:p>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a:p>
            <a:pPr marL="0" marR="0" indent="0" algn="l" defTabSz="932742" rtl="0" eaLnBrk="1" fontAlgn="auto" latinLnBrk="0" hangingPunct="1">
              <a:lnSpc>
                <a:spcPct val="90000"/>
              </a:lnSpc>
              <a:spcBef>
                <a:spcPts val="0"/>
              </a:spcBef>
              <a:spcAft>
                <a:spcPts val="340"/>
              </a:spcAft>
              <a:buClrTx/>
              <a:buSzTx/>
              <a:buFontTx/>
              <a:buNone/>
              <a:tabLst/>
              <a:defRPr/>
            </a:pPr>
            <a:r>
              <a:rPr lang="en-US" dirty="0"/>
              <a:t>You can easily write your own and customize and create anything</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dotnetConf</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7/5/2018 1:45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23594001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They should be used pretty sparingly though and only when you need to create something completely new that doesn’t exists. Here are a few examples.</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dotnetConf</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7/5/2018 1:45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855742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 said sparingly use renderers, because there is a lighter and easier way to spice up UI with Effects.</a:t>
            </a:r>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65097B6B-FF96-F443-AED4-FFB28983C4F8}" type="slidenum">
              <a:rPr lang="en-US" smtClean="0"/>
              <a:t>27</a:t>
            </a:fld>
            <a:endParaRPr lang="en-US"/>
          </a:p>
        </p:txBody>
      </p:sp>
    </p:spTree>
    <p:extLst>
      <p:ext uri="{BB962C8B-B14F-4D97-AF65-F5344CB8AC3E}">
        <p14:creationId xmlns:p14="http://schemas.microsoft.com/office/powerpoint/2010/main" val="358720414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Here is a quick example. So easy to implement to get access to the control under the hood.</a:t>
            </a:r>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65097B6B-FF96-F443-AED4-FFB28983C4F8}" type="slidenum">
              <a:rPr lang="en-US" smtClean="0"/>
              <a:t>28</a:t>
            </a:fld>
            <a:endParaRPr lang="en-US"/>
          </a:p>
        </p:txBody>
      </p:sp>
    </p:spTree>
    <p:extLst>
      <p:ext uri="{BB962C8B-B14F-4D97-AF65-F5344CB8AC3E}">
        <p14:creationId xmlns:p14="http://schemas.microsoft.com/office/powerpoint/2010/main" val="111828253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Xamarin.Forms also has a lot of things built right in called Platform Specifics since the platforms themselves have unique aspects to them.</a:t>
            </a:r>
          </a:p>
          <a:p>
            <a:endParaRPr lang="en-US" dirty="0"/>
          </a:p>
          <a:p>
            <a:r>
              <a:rPr lang="en-US" dirty="0"/>
              <a:t>For instance let’s say you need to support iOS 11 better on your device you can use Safe Area and large titles with a few flags.</a:t>
            </a:r>
          </a:p>
          <a:p>
            <a:endParaRPr lang="en-US" dirty="0"/>
          </a:p>
          <a:p>
            <a:r>
              <a:rPr lang="en-US" dirty="0"/>
              <a:t>Let’s look</a:t>
            </a:r>
          </a:p>
        </p:txBody>
      </p:sp>
    </p:spTree>
    <p:extLst>
      <p:ext uri="{BB962C8B-B14F-4D97-AF65-F5344CB8AC3E}">
        <p14:creationId xmlns:p14="http://schemas.microsoft.com/office/powerpoint/2010/main" val="233261386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For large titles you simply set a property on the page in the code behind or directly in the XAML!</a:t>
            </a:r>
          </a:p>
        </p:txBody>
      </p:sp>
    </p:spTree>
    <p:extLst>
      <p:ext uri="{BB962C8B-B14F-4D97-AF65-F5344CB8AC3E}">
        <p14:creationId xmlns:p14="http://schemas.microsoft.com/office/powerpoint/2010/main" val="33707303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When building applications with Xamarin traditionally you would build out your UIs separately but share your business logic.</a:t>
            </a:r>
          </a:p>
          <a:p>
            <a:endParaRPr lang="en-US" dirty="0"/>
          </a:p>
          <a:p>
            <a:r>
              <a:rPr lang="en-US" dirty="0"/>
              <a:t>With Xamarin.Forms you still have access to the native APIs in C#, but can create a shared native user interface all from XAML.</a:t>
            </a:r>
          </a:p>
          <a:p>
            <a:endParaRPr lang="en-US" dirty="0"/>
          </a:p>
          <a:p>
            <a:r>
              <a:rPr lang="en-US" dirty="0"/>
              <a:t>You always have the escape hatch of tapping into the native UIs via </a:t>
            </a:r>
            <a:r>
              <a:rPr lang="en-US" dirty="0" err="1"/>
              <a:t>renderes</a:t>
            </a:r>
            <a:r>
              <a:rPr lang="en-US" dirty="0"/>
              <a:t>, which I will talk about.</a:t>
            </a: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CC8195A8-0CC9-4EC5-84EE-12317B82121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6274102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Xamarin.Forms is moving fast and 3.0 and 3.1 are now available!</a:t>
            </a:r>
          </a:p>
        </p:txBody>
      </p:sp>
    </p:spTree>
    <p:extLst>
      <p:ext uri="{BB962C8B-B14F-4D97-AF65-F5344CB8AC3E}">
        <p14:creationId xmlns:p14="http://schemas.microsoft.com/office/powerpoint/2010/main" val="423658344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Lots of great new features built right in and let’s look at some.</a:t>
            </a:r>
          </a:p>
        </p:txBody>
      </p:sp>
    </p:spTree>
    <p:extLst>
      <p:ext uri="{BB962C8B-B14F-4D97-AF65-F5344CB8AC3E}">
        <p14:creationId xmlns:p14="http://schemas.microsoft.com/office/powerpoint/2010/main" val="169847920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This let’s you easily adjust properties in your UI when they are in different states such as landscape/portrait.</a:t>
            </a:r>
          </a:p>
        </p:txBody>
      </p:sp>
    </p:spTree>
    <p:extLst>
      <p:ext uri="{BB962C8B-B14F-4D97-AF65-F5344CB8AC3E}">
        <p14:creationId xmlns:p14="http://schemas.microsoft.com/office/powerpoint/2010/main" val="139408832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882" b="0" i="0" kern="1200" dirty="0">
                <a:solidFill>
                  <a:schemeClr val="tx1"/>
                </a:solidFill>
                <a:effectLst/>
                <a:latin typeface="Segoe UI Light" pitchFamily="34" charset="0"/>
                <a:ea typeface="+mn-ea"/>
                <a:cs typeface="+mn-cs"/>
              </a:rPr>
              <a:t>Here is an example of an app that moves and adjusts the camera buttons based on rotation.</a:t>
            </a:r>
            <a:endParaRPr lang="en-US" dirty="0"/>
          </a:p>
        </p:txBody>
      </p:sp>
      <p:sp>
        <p:nvSpPr>
          <p:cNvPr id="4" name="Slide Number Placeholder 3"/>
          <p:cNvSpPr>
            <a:spLocks noGrp="1"/>
          </p:cNvSpPr>
          <p:nvPr>
            <p:ph type="sldNum" sz="quarter" idx="10"/>
          </p:nvPr>
        </p:nvSpPr>
        <p:spPr/>
        <p:txBody>
          <a:bodyPr/>
          <a:lstStyle/>
          <a:p>
            <a:fld id="{811FAE85-20FE-844F-9354-E6E61F84E3F4}" type="slidenum">
              <a:rPr lang="en-US" smtClean="0"/>
              <a:pPr/>
              <a:t>37</a:t>
            </a:fld>
            <a:endParaRPr lang="en-US" dirty="0"/>
          </a:p>
        </p:txBody>
      </p:sp>
    </p:spTree>
    <p:extLst>
      <p:ext uri="{BB962C8B-B14F-4D97-AF65-F5344CB8AC3E}">
        <p14:creationId xmlns:p14="http://schemas.microsoft.com/office/powerpoint/2010/main" val="159197157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First we give it a style </a:t>
            </a:r>
          </a:p>
        </p:txBody>
      </p:sp>
      <p:sp>
        <p:nvSpPr>
          <p:cNvPr id="4" name="Slide Number Placeholder 3"/>
          <p:cNvSpPr>
            <a:spLocks noGrp="1"/>
          </p:cNvSpPr>
          <p:nvPr>
            <p:ph type="sldNum" sz="quarter" idx="10"/>
          </p:nvPr>
        </p:nvSpPr>
        <p:spPr/>
        <p:txBody>
          <a:bodyPr/>
          <a:lstStyle/>
          <a:p>
            <a:fld id="{811FAE85-20FE-844F-9354-E6E61F84E3F4}" type="slidenum">
              <a:rPr lang="en-US" smtClean="0"/>
              <a:pPr/>
              <a:t>38</a:t>
            </a:fld>
            <a:endParaRPr lang="en-US" dirty="0"/>
          </a:p>
        </p:txBody>
      </p:sp>
    </p:spTree>
    <p:extLst>
      <p:ext uri="{BB962C8B-B14F-4D97-AF65-F5344CB8AC3E}">
        <p14:creationId xmlns:p14="http://schemas.microsoft.com/office/powerpoint/2010/main" val="76185987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Then list out our visual state groups</a:t>
            </a:r>
          </a:p>
        </p:txBody>
      </p:sp>
      <p:sp>
        <p:nvSpPr>
          <p:cNvPr id="4" name="Slide Number Placeholder 3"/>
          <p:cNvSpPr>
            <a:spLocks noGrp="1"/>
          </p:cNvSpPr>
          <p:nvPr>
            <p:ph type="sldNum" sz="quarter" idx="10"/>
          </p:nvPr>
        </p:nvSpPr>
        <p:spPr/>
        <p:txBody>
          <a:bodyPr/>
          <a:lstStyle/>
          <a:p>
            <a:fld id="{811FAE85-20FE-844F-9354-E6E61F84E3F4}" type="slidenum">
              <a:rPr lang="en-US" smtClean="0"/>
              <a:pPr/>
              <a:t>39</a:t>
            </a:fld>
            <a:endParaRPr lang="en-US" dirty="0"/>
          </a:p>
        </p:txBody>
      </p:sp>
    </p:spTree>
    <p:extLst>
      <p:ext uri="{BB962C8B-B14F-4D97-AF65-F5344CB8AC3E}">
        <p14:creationId xmlns:p14="http://schemas.microsoft.com/office/powerpoint/2010/main" val="197145286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Here is portrait and landscape</a:t>
            </a:r>
          </a:p>
        </p:txBody>
      </p:sp>
      <p:sp>
        <p:nvSpPr>
          <p:cNvPr id="4" name="Slide Number Placeholder 3"/>
          <p:cNvSpPr>
            <a:spLocks noGrp="1"/>
          </p:cNvSpPr>
          <p:nvPr>
            <p:ph type="sldNum" sz="quarter" idx="10"/>
          </p:nvPr>
        </p:nvSpPr>
        <p:spPr/>
        <p:txBody>
          <a:bodyPr/>
          <a:lstStyle/>
          <a:p>
            <a:fld id="{811FAE85-20FE-844F-9354-E6E61F84E3F4}" type="slidenum">
              <a:rPr lang="en-US" smtClean="0"/>
              <a:pPr/>
              <a:t>40</a:t>
            </a:fld>
            <a:endParaRPr lang="en-US" dirty="0"/>
          </a:p>
        </p:txBody>
      </p:sp>
    </p:spTree>
    <p:extLst>
      <p:ext uri="{BB962C8B-B14F-4D97-AF65-F5344CB8AC3E}">
        <p14:creationId xmlns:p14="http://schemas.microsoft.com/office/powerpoint/2010/main" val="310809876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Then we set them</a:t>
            </a:r>
          </a:p>
        </p:txBody>
      </p:sp>
      <p:sp>
        <p:nvSpPr>
          <p:cNvPr id="4" name="Slide Number Placeholder 3"/>
          <p:cNvSpPr>
            <a:spLocks noGrp="1"/>
          </p:cNvSpPr>
          <p:nvPr>
            <p:ph type="sldNum" sz="quarter" idx="10"/>
          </p:nvPr>
        </p:nvSpPr>
        <p:spPr/>
        <p:txBody>
          <a:bodyPr/>
          <a:lstStyle/>
          <a:p>
            <a:fld id="{811FAE85-20FE-844F-9354-E6E61F84E3F4}" type="slidenum">
              <a:rPr lang="en-US" smtClean="0"/>
              <a:pPr/>
              <a:t>41</a:t>
            </a:fld>
            <a:endParaRPr lang="en-US" dirty="0"/>
          </a:p>
        </p:txBody>
      </p:sp>
    </p:spTree>
    <p:extLst>
      <p:ext uri="{BB962C8B-B14F-4D97-AF65-F5344CB8AC3E}">
        <p14:creationId xmlns:p14="http://schemas.microsoft.com/office/powerpoint/2010/main" val="334760715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 our code behind we can listen for changes and set the state on the elements we want</a:t>
            </a:r>
          </a:p>
        </p:txBody>
      </p:sp>
      <p:sp>
        <p:nvSpPr>
          <p:cNvPr id="4" name="Slide Number Placeholder 3"/>
          <p:cNvSpPr>
            <a:spLocks noGrp="1"/>
          </p:cNvSpPr>
          <p:nvPr>
            <p:ph type="sldNum" sz="quarter" idx="10"/>
          </p:nvPr>
        </p:nvSpPr>
        <p:spPr/>
        <p:txBody>
          <a:bodyPr/>
          <a:lstStyle/>
          <a:p>
            <a:fld id="{811FAE85-20FE-844F-9354-E6E61F84E3F4}" type="slidenum">
              <a:rPr lang="en-US" smtClean="0"/>
              <a:pPr/>
              <a:t>42</a:t>
            </a:fld>
            <a:endParaRPr lang="en-US" dirty="0"/>
          </a:p>
        </p:txBody>
      </p:sp>
    </p:spTree>
    <p:extLst>
      <p:ext uri="{BB962C8B-B14F-4D97-AF65-F5344CB8AC3E}">
        <p14:creationId xmlns:p14="http://schemas.microsoft.com/office/powerpoint/2010/main" val="106337780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When you need to internationalize and add accessibility Xamarin.Forms makes it a breeze.</a:t>
            </a:r>
          </a:p>
        </p:txBody>
      </p:sp>
    </p:spTree>
    <p:extLst>
      <p:ext uri="{BB962C8B-B14F-4D97-AF65-F5344CB8AC3E}">
        <p14:creationId xmlns:p14="http://schemas.microsoft.com/office/powerpoint/2010/main" val="39056102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Xamarin.Forms has a bunch of things built right in including a full MVVM framework with two-way data binding.</a:t>
            </a:r>
          </a:p>
          <a:p>
            <a:endParaRPr lang="en-US" dirty="0"/>
          </a:p>
          <a:p>
            <a:r>
              <a:rPr lang="en-US" dirty="0"/>
              <a:t>So all of your converters, behaviors, bindings, </a:t>
            </a:r>
            <a:r>
              <a:rPr lang="en-US" dirty="0" err="1"/>
              <a:t>thos</a:t>
            </a:r>
            <a:r>
              <a:rPr lang="en-US" dirty="0"/>
              <a:t> all works.</a:t>
            </a:r>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9A022845-941E-7C42-8070-12AD873FCE1E}" type="slidenum">
              <a:rPr lang="en-US" smtClean="0"/>
              <a:t>4</a:t>
            </a:fld>
            <a:endParaRPr lang="en-US"/>
          </a:p>
        </p:txBody>
      </p:sp>
    </p:spTree>
    <p:extLst>
      <p:ext uri="{BB962C8B-B14F-4D97-AF65-F5344CB8AC3E}">
        <p14:creationId xmlns:p14="http://schemas.microsoft.com/office/powerpoint/2010/main" val="166009940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RTL is important in a lot of countries and languages and for most platforms or frameworks it is tricky to implement. No matter what you will need the translations to be in place first.</a:t>
            </a:r>
          </a:p>
        </p:txBody>
      </p:sp>
    </p:spTree>
    <p:extLst>
      <p:ext uri="{BB962C8B-B14F-4D97-AF65-F5344CB8AC3E}">
        <p14:creationId xmlns:p14="http://schemas.microsoft.com/office/powerpoint/2010/main" val="16715222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With Xamarin.Forms it is super simple to adjust for RTL with </a:t>
            </a:r>
            <a:r>
              <a:rPr lang="en-US" dirty="0" err="1"/>
              <a:t>FlowDirection</a:t>
            </a:r>
            <a:r>
              <a:rPr lang="en-US" dirty="0"/>
              <a:t>! That’s it!</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6CE63F-9E7F-4C04-9D0D-FCA25A8E9E86}" type="datetime8">
              <a:rPr lang="en-US" smtClean="0"/>
              <a:t>7/5/2018 1:45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45</a:t>
            </a:fld>
            <a:endParaRPr lang="en-US" dirty="0"/>
          </a:p>
        </p:txBody>
      </p:sp>
    </p:spTree>
    <p:extLst>
      <p:ext uri="{BB962C8B-B14F-4D97-AF65-F5344CB8AC3E}">
        <p14:creationId xmlns:p14="http://schemas.microsoft.com/office/powerpoint/2010/main" val="189198713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err="1"/>
              <a:t>FlexLayout</a:t>
            </a:r>
            <a:r>
              <a:rPr lang="en-US" dirty="0"/>
              <a:t> is a new layout to lay out controls for all sorts of different circumstances. It is sort of the ultimate layout that adjusts content on the fly.</a:t>
            </a:r>
          </a:p>
        </p:txBody>
      </p:sp>
    </p:spTree>
    <p:extLst>
      <p:ext uri="{BB962C8B-B14F-4D97-AF65-F5344CB8AC3E}">
        <p14:creationId xmlns:p14="http://schemas.microsoft.com/office/powerpoint/2010/main" val="325405797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So here it is generating a photo gallery.</a:t>
            </a:r>
          </a:p>
        </p:txBody>
      </p:sp>
      <p:sp>
        <p:nvSpPr>
          <p:cNvPr id="4" name="Slide Number Placeholder 3"/>
          <p:cNvSpPr>
            <a:spLocks noGrp="1"/>
          </p:cNvSpPr>
          <p:nvPr>
            <p:ph type="sldNum" sz="quarter" idx="10"/>
          </p:nvPr>
        </p:nvSpPr>
        <p:spPr/>
        <p:txBody>
          <a:bodyPr/>
          <a:lstStyle/>
          <a:p>
            <a:fld id="{811FAE85-20FE-844F-9354-E6E61F84E3F4}" type="slidenum">
              <a:rPr lang="en-US" smtClean="0"/>
              <a:pPr/>
              <a:t>47</a:t>
            </a:fld>
            <a:endParaRPr lang="en-US" dirty="0"/>
          </a:p>
        </p:txBody>
      </p:sp>
    </p:spTree>
    <p:extLst>
      <p:ext uri="{BB962C8B-B14F-4D97-AF65-F5344CB8AC3E}">
        <p14:creationId xmlns:p14="http://schemas.microsoft.com/office/powerpoint/2010/main" val="350935983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You simply put all your controls inside the flex layout and set the different properties and Flex layout takes care of the rest.</a:t>
            </a:r>
          </a:p>
        </p:txBody>
      </p:sp>
    </p:spTree>
    <p:extLst>
      <p:ext uri="{BB962C8B-B14F-4D97-AF65-F5344CB8AC3E}">
        <p14:creationId xmlns:p14="http://schemas.microsoft.com/office/powerpoint/2010/main" val="123078998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What else can we do?</a:t>
            </a:r>
          </a:p>
        </p:txBody>
      </p:sp>
    </p:spTree>
    <p:extLst>
      <p:ext uri="{BB962C8B-B14F-4D97-AF65-F5344CB8AC3E}">
        <p14:creationId xmlns:p14="http://schemas.microsoft.com/office/powerpoint/2010/main" val="18389558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You may already have an existing app out there and want to spice it up with some Xamarin.Forms, which is where “native forms” comes in. Since Xamarin.Forms is native you can add any page to an existing app.</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7/5/2018 1:45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50</a:t>
            </a:fld>
            <a:endParaRPr lang="en-US" dirty="0"/>
          </a:p>
        </p:txBody>
      </p:sp>
    </p:spTree>
    <p:extLst>
      <p:ext uri="{BB962C8B-B14F-4D97-AF65-F5344CB8AC3E}">
        <p14:creationId xmlns:p14="http://schemas.microsoft.com/office/powerpoint/2010/main" val="266129863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Here is an iOS app adding in a shared details page from Xamarin.Forms.</a:t>
            </a:r>
          </a:p>
        </p:txBody>
      </p:sp>
      <p:sp>
        <p:nvSpPr>
          <p:cNvPr id="4" name="Slide Number Placeholder 3"/>
          <p:cNvSpPr>
            <a:spLocks noGrp="1"/>
          </p:cNvSpPr>
          <p:nvPr>
            <p:ph type="sldNum" sz="quarter" idx="10"/>
          </p:nvPr>
        </p:nvSpPr>
        <p:spPr/>
        <p:txBody>
          <a:bodyPr/>
          <a:lstStyle/>
          <a:p>
            <a:fld id="{811FAE85-20FE-844F-9354-E6E61F84E3F4}" type="slidenum">
              <a:rPr lang="en-US" smtClean="0"/>
              <a:pPr/>
              <a:t>51</a:t>
            </a:fld>
            <a:endParaRPr lang="en-US" dirty="0"/>
          </a:p>
        </p:txBody>
      </p:sp>
    </p:spTree>
    <p:extLst>
      <p:ext uri="{BB962C8B-B14F-4D97-AF65-F5344CB8AC3E}">
        <p14:creationId xmlns:p14="http://schemas.microsoft.com/office/powerpoint/2010/main" val="350154978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It can also be used to do awesome things like extend Visual Studio and Visual Studio for Mac!</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6CE63F-9E7F-4C04-9D0D-FCA25A8E9E86}" type="datetime8">
              <a:rPr lang="en-US" smtClean="0"/>
              <a:t>7/5/2018 1:45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52</a:t>
            </a:fld>
            <a:endParaRPr lang="en-US" dirty="0"/>
          </a:p>
        </p:txBody>
      </p:sp>
    </p:spTree>
    <p:extLst>
      <p:ext uri="{BB962C8B-B14F-4D97-AF65-F5344CB8AC3E}">
        <p14:creationId xmlns:p14="http://schemas.microsoft.com/office/powerpoint/2010/main" val="7461321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Pages are the root of Xamarin.Forms applications and determine your apps navigation.</a:t>
            </a:r>
          </a:p>
          <a:p>
            <a:endParaRPr lang="en-US" dirty="0"/>
          </a:p>
          <a:p>
            <a:r>
              <a:rPr lang="en-US" dirty="0"/>
              <a:t>Inside of a page</a:t>
            </a:r>
            <a:r>
              <a:rPr lang="en-US" baseline="0" dirty="0"/>
              <a:t> are layouts</a:t>
            </a:r>
          </a:p>
          <a:p>
            <a:r>
              <a:rPr lang="en-US" baseline="0" dirty="0"/>
              <a:t>A lot of options from something simple like a stack panel to complex and powerful grids</a:t>
            </a:r>
          </a:p>
          <a:p>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9A022845-941E-7C42-8070-12AD873FCE1E}" type="slidenum">
              <a:rPr lang="en-US" smtClean="0"/>
              <a:t>5</a:t>
            </a:fld>
            <a:endParaRPr lang="en-US"/>
          </a:p>
        </p:txBody>
      </p:sp>
    </p:spTree>
    <p:extLst>
      <p:ext uri="{BB962C8B-B14F-4D97-AF65-F5344CB8AC3E}">
        <p14:creationId xmlns:p14="http://schemas.microsoft.com/office/powerpoint/2010/main" val="37040741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You have more than 40 controls, layouts, and pages to mix and match from.</a:t>
            </a:r>
          </a:p>
          <a:p>
            <a:r>
              <a:rPr lang="en-US" dirty="0"/>
              <a:t>These are all of the controls you have out of the box, you can</a:t>
            </a:r>
            <a:r>
              <a:rPr lang="en-US" baseline="0" dirty="0"/>
              <a:t> of course create your own.</a:t>
            </a:r>
          </a:p>
          <a:p>
            <a:r>
              <a:rPr lang="en-US" baseline="0" dirty="0"/>
              <a:t>What is unique is you get the native control and have access to it.</a:t>
            </a:r>
          </a:p>
          <a:p>
            <a:r>
              <a:rPr lang="en-US" baseline="0" dirty="0"/>
              <a:t>Consider an Entry Field</a:t>
            </a:r>
          </a:p>
          <a:p>
            <a:r>
              <a:rPr lang="en-US" baseline="0" dirty="0"/>
              <a:t>On iOS it is mapped to </a:t>
            </a:r>
            <a:r>
              <a:rPr lang="en-US" baseline="0" dirty="0" err="1"/>
              <a:t>UITextField</a:t>
            </a:r>
            <a:endParaRPr lang="en-US" baseline="0" dirty="0"/>
          </a:p>
          <a:p>
            <a:r>
              <a:rPr lang="en-US" baseline="0" dirty="0"/>
              <a:t>Android it is </a:t>
            </a:r>
            <a:r>
              <a:rPr lang="en-US" baseline="0" dirty="0" err="1"/>
              <a:t>EditText</a:t>
            </a:r>
            <a:endParaRPr lang="en-US" baseline="0" dirty="0"/>
          </a:p>
          <a:p>
            <a:r>
              <a:rPr lang="en-US" baseline="0" dirty="0"/>
              <a:t>UWP it is a </a:t>
            </a:r>
            <a:r>
              <a:rPr lang="en-US" baseline="0" dirty="0" err="1"/>
              <a:t>TextBox</a:t>
            </a:r>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9A022845-941E-7C42-8070-12AD873FCE1E}" type="slidenum">
              <a:rPr lang="en-US" smtClean="0"/>
              <a:t>6</a:t>
            </a:fld>
            <a:endParaRPr lang="en-US"/>
          </a:p>
        </p:txBody>
      </p:sp>
    </p:spTree>
    <p:extLst>
      <p:ext uri="{BB962C8B-B14F-4D97-AF65-F5344CB8AC3E}">
        <p14:creationId xmlns:p14="http://schemas.microsoft.com/office/powerpoint/2010/main" val="9906841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If it isn’t included in the box then there are always a lot of open source option and an amazing ecosystem of control vendors.</a:t>
            </a:r>
          </a:p>
        </p:txBody>
      </p:sp>
    </p:spTree>
    <p:extLst>
      <p:ext uri="{BB962C8B-B14F-4D97-AF65-F5344CB8AC3E}">
        <p14:creationId xmlns:p14="http://schemas.microsoft.com/office/powerpoint/2010/main" val="36241680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Here is a very simple screen that lays out a login screen inside of tabs</a:t>
            </a:r>
          </a:p>
        </p:txBody>
      </p:sp>
    </p:spTree>
    <p:extLst>
      <p:ext uri="{BB962C8B-B14F-4D97-AF65-F5344CB8AC3E}">
        <p14:creationId xmlns:p14="http://schemas.microsoft.com/office/powerpoint/2010/main" val="18867813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Let’s see it in action</a:t>
            </a:r>
          </a:p>
        </p:txBody>
      </p:sp>
    </p:spTree>
    <p:extLst>
      <p:ext uri="{BB962C8B-B14F-4D97-AF65-F5344CB8AC3E}">
        <p14:creationId xmlns:p14="http://schemas.microsoft.com/office/powerpoint/2010/main" val="69234417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Walkin">
    <p:bg>
      <p:bgPr>
        <a:solidFill>
          <a:schemeClr val="tx2"/>
        </a:solidFill>
        <a:effectLst/>
      </p:bgPr>
    </p:bg>
    <p:spTree>
      <p:nvGrpSpPr>
        <p:cNvPr id="1" name=""/>
        <p:cNvGrpSpPr/>
        <p:nvPr/>
      </p:nvGrpSpPr>
      <p:grpSpPr>
        <a:xfrm>
          <a:off x="0" y="0"/>
          <a:ext cx="0" cy="0"/>
          <a:chOff x="0" y="0"/>
          <a:chExt cx="0" cy="0"/>
        </a:xfrm>
      </p:grpSpPr>
      <p:pic>
        <p:nvPicPr>
          <p:cNvPr id="19" name="Picture 18" hidden="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00407" y="12238294"/>
            <a:ext cx="2506754" cy="537572"/>
          </a:xfrm>
          <a:prstGeom prst="rect">
            <a:avLst/>
          </a:prstGeom>
        </p:spPr>
      </p:pic>
      <p:sp>
        <p:nvSpPr>
          <p:cNvPr id="5" name="TextBox 4">
            <a:extLst>
              <a:ext uri="{FF2B5EF4-FFF2-40B4-BE49-F238E27FC236}">
                <a16:creationId xmlns:a16="http://schemas.microsoft.com/office/drawing/2014/main" id="{72D58D4C-8C36-4E83-A6D0-5CCDE628C6A1}"/>
              </a:ext>
            </a:extLst>
          </p:cNvPr>
          <p:cNvSpPr txBox="1"/>
          <p:nvPr/>
        </p:nvSpPr>
        <p:spPr>
          <a:xfrm>
            <a:off x="5439318" y="2018255"/>
            <a:ext cx="15240000" cy="7211205"/>
          </a:xfrm>
          <a:prstGeom prst="rect">
            <a:avLst/>
          </a:prstGeom>
          <a:noFill/>
        </p:spPr>
        <p:txBody>
          <a:bodyPr wrap="square" lIns="365760" tIns="292608" rIns="365760" bIns="292608" rtlCol="0">
            <a:spAutoFit/>
          </a:bodyPr>
          <a:lstStyle/>
          <a:p>
            <a:pPr marL="0" marR="0" lvl="0" indent="0" algn="l" defTabSz="1828800" rtl="0" eaLnBrk="1" fontAlgn="auto" latinLnBrk="0" hangingPunct="1">
              <a:lnSpc>
                <a:spcPct val="90000"/>
              </a:lnSpc>
              <a:spcBef>
                <a:spcPts val="0"/>
              </a:spcBef>
              <a:spcAft>
                <a:spcPts val="1200"/>
              </a:spcAft>
              <a:buClrTx/>
              <a:buSzTx/>
              <a:buFontTx/>
              <a:buNone/>
              <a:tabLst/>
              <a:defRPr/>
            </a:pPr>
            <a:r>
              <a:rPr kumimoji="0" lang="en-US" sz="478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.NET</a:t>
            </a:r>
          </a:p>
        </p:txBody>
      </p:sp>
      <p:sp>
        <p:nvSpPr>
          <p:cNvPr id="6" name="TextBox 5">
            <a:extLst>
              <a:ext uri="{FF2B5EF4-FFF2-40B4-BE49-F238E27FC236}">
                <a16:creationId xmlns:a16="http://schemas.microsoft.com/office/drawing/2014/main" id="{59D84138-C5D8-434E-B158-149140D533BE}"/>
              </a:ext>
            </a:extLst>
          </p:cNvPr>
          <p:cNvSpPr txBox="1"/>
          <p:nvPr/>
        </p:nvSpPr>
        <p:spPr>
          <a:xfrm>
            <a:off x="1" y="8285352"/>
            <a:ext cx="24383998" cy="3933384"/>
          </a:xfrm>
          <a:prstGeom prst="rect">
            <a:avLst/>
          </a:prstGeom>
          <a:noFill/>
        </p:spPr>
        <p:txBody>
          <a:bodyPr wrap="square" lIns="365760" tIns="292608" rIns="365760" bIns="292608" rtlCol="0">
            <a:spAutoFit/>
          </a:bodyPr>
          <a:lstStyle/>
          <a:p>
            <a:pPr algn="ctr">
              <a:lnSpc>
                <a:spcPct val="90000"/>
              </a:lnSpc>
              <a:spcAft>
                <a:spcPts val="1200"/>
              </a:spcAft>
            </a:pPr>
            <a:r>
              <a:rPr lang="en-US" sz="4800" i="1" dirty="0">
                <a:solidFill>
                  <a:schemeClr val="bg1"/>
                </a:solidFill>
              </a:rPr>
              <a:t>Free. Cross-platform. </a:t>
            </a:r>
            <a:r>
              <a:rPr lang="en-US" sz="4800" i="1" dirty="0">
                <a:solidFill>
                  <a:schemeClr val="bg2"/>
                </a:solidFill>
              </a:rPr>
              <a:t>Open source. </a:t>
            </a:r>
          </a:p>
          <a:p>
            <a:pPr algn="ctr">
              <a:lnSpc>
                <a:spcPct val="90000"/>
              </a:lnSpc>
              <a:spcAft>
                <a:spcPts val="1200"/>
              </a:spcAft>
            </a:pPr>
            <a:r>
              <a:rPr lang="en-US" sz="4800" i="1" dirty="0">
                <a:solidFill>
                  <a:schemeClr val="bg1"/>
                </a:solidFill>
              </a:rPr>
              <a:t>A developer platform for building all your apps. </a:t>
            </a:r>
          </a:p>
          <a:p>
            <a:pPr algn="ctr">
              <a:lnSpc>
                <a:spcPct val="90000"/>
              </a:lnSpc>
              <a:spcAft>
                <a:spcPts val="1200"/>
              </a:spcAft>
            </a:pPr>
            <a:endParaRPr lang="en-US" sz="4800" i="1" dirty="0">
              <a:solidFill>
                <a:schemeClr val="bg1"/>
              </a:solidFill>
            </a:endParaRPr>
          </a:p>
          <a:p>
            <a:pPr algn="ctr">
              <a:lnSpc>
                <a:spcPct val="90000"/>
              </a:lnSpc>
              <a:spcAft>
                <a:spcPts val="1200"/>
              </a:spcAft>
            </a:pPr>
            <a:r>
              <a:rPr lang="en-US" sz="6400" i="0" dirty="0">
                <a:solidFill>
                  <a:schemeClr val="bg1"/>
                </a:solidFill>
              </a:rPr>
              <a:t>www.dot.net</a:t>
            </a:r>
          </a:p>
        </p:txBody>
      </p:sp>
    </p:spTree>
    <p:extLst>
      <p:ext uri="{BB962C8B-B14F-4D97-AF65-F5344CB8AC3E}">
        <p14:creationId xmlns:p14="http://schemas.microsoft.com/office/powerpoint/2010/main" val="9057473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538479" y="2378355"/>
            <a:ext cx="23307046" cy="3793795"/>
          </a:xfrm>
        </p:spPr>
        <p:txBody>
          <a:bodyPr/>
          <a:lstStyle>
            <a:lvl1pPr marL="0" indent="0">
              <a:buNone/>
              <a:defRPr>
                <a:gradFill>
                  <a:gsLst>
                    <a:gs pos="1250">
                      <a:schemeClr val="tx2"/>
                    </a:gs>
                    <a:gs pos="99000">
                      <a:schemeClr val="tx2"/>
                    </a:gs>
                  </a:gsLst>
                  <a:lin ang="5400000" scaled="0"/>
                </a:gradFill>
              </a:defRPr>
            </a:lvl1pPr>
            <a:lvl2pPr marL="0" indent="0">
              <a:buFontTx/>
              <a:buNone/>
              <a:defRPr sz="3922"/>
            </a:lvl2pPr>
            <a:lvl3pPr marL="448194" indent="0">
              <a:buNone/>
              <a:defRPr/>
            </a:lvl3pPr>
            <a:lvl4pPr marL="896386" indent="0">
              <a:buNone/>
              <a:defRPr/>
            </a:lvl4pPr>
            <a:lvl5pPr marL="134458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34829777"/>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hree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356270" y="4165228"/>
            <a:ext cx="7855608" cy="7172416"/>
          </a:xfrm>
          <a:solidFill>
            <a:schemeClr val="accent2"/>
          </a:solidFill>
        </p:spPr>
        <p:txBody>
          <a:bodyPr wrap="square" tIns="146304" bIns="146304">
            <a:noAutofit/>
          </a:bodyPr>
          <a:lstStyle>
            <a:lvl1pPr marL="0" indent="0">
              <a:spcBef>
                <a:spcPts val="2400"/>
              </a:spcBef>
              <a:buClr>
                <a:schemeClr val="tx1"/>
              </a:buClr>
              <a:buFont typeface="Wingdings" pitchFamily="2" charset="2"/>
              <a:buNone/>
              <a:defRPr sz="7840">
                <a:solidFill>
                  <a:schemeClr val="bg1"/>
                </a:solidFill>
              </a:defRPr>
            </a:lvl1pPr>
            <a:lvl2pPr marL="0" indent="0">
              <a:spcBef>
                <a:spcPts val="2118"/>
              </a:spcBef>
              <a:buNone/>
              <a:defRPr sz="3922">
                <a:solidFill>
                  <a:schemeClr val="bg1"/>
                </a:solidFill>
              </a:defRPr>
            </a:lvl2pPr>
            <a:lvl3pPr marL="454208" indent="0">
              <a:buNone/>
              <a:tabLst/>
              <a:defRPr sz="3922">
                <a:solidFill>
                  <a:schemeClr val="bg1"/>
                </a:solidFill>
              </a:defRPr>
            </a:lvl3pPr>
            <a:lvl4pPr marL="902194" indent="0">
              <a:buNone/>
              <a:defRPr>
                <a:solidFill>
                  <a:schemeClr val="bg1"/>
                </a:solidFill>
              </a:defRPr>
            </a:lvl4pPr>
            <a:lvl5pPr marL="1343958" indent="0">
              <a:buNone/>
              <a:tabLst/>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8316518" y="4165228"/>
            <a:ext cx="7855608" cy="7172416"/>
          </a:xfrm>
          <a:solidFill>
            <a:schemeClr val="accent3"/>
          </a:solidFill>
          <a:ln>
            <a:noFill/>
          </a:ln>
        </p:spPr>
        <p:txBody>
          <a:bodyPr wrap="square" tIns="146304" bIns="146304">
            <a:noAutofit/>
          </a:bodyPr>
          <a:lstStyle>
            <a:lvl1pPr marL="0" indent="0">
              <a:spcBef>
                <a:spcPts val="2400"/>
              </a:spcBef>
              <a:buClr>
                <a:schemeClr val="tx1"/>
              </a:buClr>
              <a:buFont typeface="Wingdings" pitchFamily="2" charset="2"/>
              <a:buNone/>
              <a:defRPr sz="7840">
                <a:solidFill>
                  <a:schemeClr val="bg1"/>
                </a:solidFill>
              </a:defRPr>
            </a:lvl1pPr>
            <a:lvl2pPr marL="0" indent="0">
              <a:spcBef>
                <a:spcPts val="2118"/>
              </a:spcBef>
              <a:buNone/>
              <a:defRPr sz="3922">
                <a:solidFill>
                  <a:schemeClr val="bg1"/>
                </a:solidFill>
              </a:defRPr>
            </a:lvl2pPr>
            <a:lvl3pPr marL="454208" indent="0">
              <a:buNone/>
              <a:tabLst/>
              <a:defRPr sz="3922">
                <a:solidFill>
                  <a:schemeClr val="bg1"/>
                </a:solidFill>
              </a:defRPr>
            </a:lvl3pPr>
            <a:lvl4pPr marL="902194" indent="0">
              <a:buNone/>
              <a:defRPr>
                <a:solidFill>
                  <a:schemeClr val="bg1"/>
                </a:solidFill>
              </a:defRPr>
            </a:lvl4pPr>
            <a:lvl5pPr marL="1343958" indent="0">
              <a:buNone/>
              <a:tabLst/>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p:cNvSpPr>
            <a:spLocks noGrp="1"/>
          </p:cNvSpPr>
          <p:nvPr>
            <p:ph type="body" sz="quarter" idx="12"/>
          </p:nvPr>
        </p:nvSpPr>
        <p:spPr>
          <a:xfrm>
            <a:off x="16276765" y="4165228"/>
            <a:ext cx="7750966" cy="7172416"/>
          </a:xfrm>
          <a:solidFill>
            <a:schemeClr val="accent1"/>
          </a:solidFill>
        </p:spPr>
        <p:txBody>
          <a:bodyPr wrap="square" tIns="146304" bIns="146304">
            <a:noAutofit/>
          </a:bodyPr>
          <a:lstStyle>
            <a:lvl1pPr marL="0" indent="0">
              <a:spcBef>
                <a:spcPts val="2400"/>
              </a:spcBef>
              <a:buClr>
                <a:schemeClr val="tx1"/>
              </a:buClr>
              <a:buFont typeface="Wingdings" pitchFamily="2" charset="2"/>
              <a:buNone/>
              <a:defRPr sz="7840">
                <a:solidFill>
                  <a:schemeClr val="bg1"/>
                </a:solidFill>
              </a:defRPr>
            </a:lvl1pPr>
            <a:lvl2pPr marL="0" indent="0">
              <a:spcBef>
                <a:spcPts val="2118"/>
              </a:spcBef>
              <a:buNone/>
              <a:defRPr sz="3922">
                <a:solidFill>
                  <a:schemeClr val="bg1"/>
                </a:solidFill>
              </a:defRPr>
            </a:lvl2pPr>
            <a:lvl3pPr marL="454208" indent="0">
              <a:buNone/>
              <a:tabLst/>
              <a:defRPr sz="3922">
                <a:solidFill>
                  <a:schemeClr val="bg1"/>
                </a:solidFill>
              </a:defRPr>
            </a:lvl3pPr>
            <a:lvl4pPr marL="902194" indent="0">
              <a:buNone/>
              <a:defRPr>
                <a:solidFill>
                  <a:schemeClr val="bg1"/>
                </a:solidFill>
              </a:defRPr>
            </a:lvl4pPr>
            <a:lvl5pPr marL="1343958" indent="0">
              <a:buNone/>
              <a:tabLst/>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51697852"/>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ode Sampl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94C3A-647A-4380-8F58-7DACBC37B8D6}"/>
              </a:ext>
            </a:extLst>
          </p:cNvPr>
          <p:cNvSpPr>
            <a:spLocks noGrp="1"/>
          </p:cNvSpPr>
          <p:nvPr>
            <p:ph type="title"/>
          </p:nvPr>
        </p:nvSpPr>
        <p:spPr/>
        <p:txBody>
          <a:bodyPr/>
          <a:lstStyle/>
          <a:p>
            <a:r>
              <a:rPr lang="en-US"/>
              <a:t>Click to edit Master title style</a:t>
            </a:r>
          </a:p>
        </p:txBody>
      </p:sp>
      <p:sp>
        <p:nvSpPr>
          <p:cNvPr id="3" name="TextBox 2">
            <a:extLst>
              <a:ext uri="{FF2B5EF4-FFF2-40B4-BE49-F238E27FC236}">
                <a16:creationId xmlns:a16="http://schemas.microsoft.com/office/drawing/2014/main" id="{E231ED1D-3304-42EE-8EF4-679A6BE4CBA5}"/>
              </a:ext>
            </a:extLst>
          </p:cNvPr>
          <p:cNvSpPr txBox="1"/>
          <p:nvPr/>
        </p:nvSpPr>
        <p:spPr>
          <a:xfrm>
            <a:off x="538480" y="2919047"/>
            <a:ext cx="23311680" cy="1255728"/>
          </a:xfrm>
          <a:prstGeom prst="rect">
            <a:avLst/>
          </a:prstGeom>
          <a:noFill/>
        </p:spPr>
        <p:txBody>
          <a:bodyPr wrap="square" lIns="365760" tIns="292608" rIns="365760" bIns="292608" rtlCol="0">
            <a:spAutoFit/>
          </a:bodyPr>
          <a:lstStyle/>
          <a:p>
            <a:pPr>
              <a:lnSpc>
                <a:spcPct val="90000"/>
              </a:lnSpc>
              <a:spcAft>
                <a:spcPts val="1200"/>
              </a:spcAft>
            </a:pPr>
            <a:r>
              <a:rPr lang="en-US" sz="4800" dirty="0">
                <a:gradFill>
                  <a:gsLst>
                    <a:gs pos="2917">
                      <a:schemeClr val="tx1"/>
                    </a:gs>
                    <a:gs pos="30000">
                      <a:schemeClr val="tx1"/>
                    </a:gs>
                  </a:gsLst>
                  <a:lin ang="5400000" scaled="0"/>
                </a:gradFill>
                <a:latin typeface="Consolas" panose="020B0609020204030204" pitchFamily="49" charset="0"/>
              </a:rPr>
              <a:t>Code Sample</a:t>
            </a:r>
          </a:p>
        </p:txBody>
      </p:sp>
    </p:spTree>
    <p:extLst>
      <p:ext uri="{BB962C8B-B14F-4D97-AF65-F5344CB8AC3E}">
        <p14:creationId xmlns:p14="http://schemas.microsoft.com/office/powerpoint/2010/main" val="378320791"/>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Announcement">
    <p:bg>
      <p:bgPr>
        <a:solidFill>
          <a:schemeClr val="tx2"/>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cstate="print">
            <a:alphaModFix amt="51000"/>
            <a:extLst>
              <a:ext uri="{28A0092B-C50C-407E-A947-70E740481C1C}">
                <a14:useLocalDpi xmlns:a14="http://schemas.microsoft.com/office/drawing/2010/main"/>
              </a:ext>
            </a:extLst>
          </a:blip>
          <a:srcRect/>
          <a:stretch/>
        </p:blipFill>
        <p:spPr>
          <a:xfrm>
            <a:off x="0" y="0"/>
            <a:ext cx="24384000" cy="13716000"/>
          </a:xfrm>
          <a:prstGeom prst="rect">
            <a:avLst/>
          </a:prstGeom>
        </p:spPr>
      </p:pic>
      <p:sp>
        <p:nvSpPr>
          <p:cNvPr id="8" name="Rectangle 7"/>
          <p:cNvSpPr/>
          <p:nvPr/>
        </p:nvSpPr>
        <p:spPr bwMode="auto">
          <a:xfrm>
            <a:off x="3248270" y="0"/>
            <a:ext cx="17887460" cy="13716000"/>
          </a:xfrm>
          <a:prstGeom prst="rect">
            <a:avLst/>
          </a:prstGeom>
          <a:solidFill>
            <a:schemeClr val="accent1">
              <a:alpha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algn="ctr" defTabSz="1864944" fontAlgn="base">
              <a:lnSpc>
                <a:spcPct val="90000"/>
              </a:lnSpc>
              <a:spcBef>
                <a:spcPct val="0"/>
              </a:spcBef>
              <a:spcAft>
                <a:spcPct val="0"/>
              </a:spcAft>
            </a:pPr>
            <a:endParaRPr lang="en-US" sz="48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03504118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Blank Purpl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2268978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2861823408"/>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White Background Subtitl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1076954" y="2235154"/>
            <a:ext cx="21632474" cy="1126916"/>
          </a:xfrm>
          <a:prstGeom prst="rect">
            <a:avLst/>
          </a:prstGeom>
        </p:spPr>
        <p:txBody>
          <a:bodyPr lIns="192024">
            <a:noAutofit/>
          </a:bodyPr>
          <a:lstStyle>
            <a:lvl1pPr marL="0" indent="0" algn="l" defTabSz="931863" rtl="0" eaLnBrk="1" fontAlgn="base" hangingPunct="1">
              <a:lnSpc>
                <a:spcPct val="90000"/>
              </a:lnSpc>
              <a:spcBef>
                <a:spcPct val="0"/>
              </a:spcBef>
              <a:spcAft>
                <a:spcPts val="612"/>
              </a:spcAft>
              <a:buSzPct val="90000"/>
              <a:buFont typeface="Arial" charset="0"/>
              <a:buNone/>
              <a:defRPr lang="en-US" sz="5400" kern="1200" dirty="0">
                <a:solidFill>
                  <a:srgbClr val="68217A"/>
                </a:solidFill>
                <a:latin typeface="Segoe UI Light" panose="020B0502040204020203" pitchFamily="34" charset="0"/>
                <a:ea typeface="ＭＳ Ｐゴシック" charset="0"/>
                <a:cs typeface="+mn-cs"/>
              </a:defRPr>
            </a:lvl1pPr>
            <a:lvl2pPr marL="0" indent="0">
              <a:buNone/>
              <a:defRPr lang="en-US" sz="6216" kern="1200" smtClean="0">
                <a:solidFill>
                  <a:schemeClr val="bg1"/>
                </a:solidFill>
                <a:latin typeface="+mj-lt"/>
                <a:ea typeface="+mn-ea"/>
                <a:cs typeface="+mn-cs"/>
              </a:defRPr>
            </a:lvl2pPr>
            <a:lvl3pPr marL="0" indent="0">
              <a:buNone/>
              <a:defRPr lang="en-US" sz="6216" kern="1200" smtClean="0">
                <a:solidFill>
                  <a:schemeClr val="bg1"/>
                </a:solidFill>
                <a:latin typeface="+mj-lt"/>
                <a:ea typeface="+mn-ea"/>
                <a:cs typeface="+mn-cs"/>
              </a:defRPr>
            </a:lvl3pPr>
            <a:lvl4pPr marL="0" indent="0">
              <a:buNone/>
              <a:defRPr lang="en-US" sz="6216" kern="1200" smtClean="0">
                <a:solidFill>
                  <a:schemeClr val="bg1"/>
                </a:solidFill>
                <a:latin typeface="+mj-lt"/>
                <a:ea typeface="+mn-ea"/>
                <a:cs typeface="+mn-cs"/>
              </a:defRPr>
            </a:lvl4pPr>
            <a:lvl5pPr marL="0" indent="0">
              <a:buNone/>
              <a:defRPr lang="en-US" sz="6216" kern="1200">
                <a:solidFill>
                  <a:schemeClr val="bg1"/>
                </a:solidFill>
                <a:latin typeface="+mj-lt"/>
                <a:ea typeface="+mn-ea"/>
                <a:cs typeface="+mn-cs"/>
              </a:defRPr>
            </a:lvl5pPr>
          </a:lstStyle>
          <a:p>
            <a:pPr lvl="0"/>
            <a:r>
              <a:rPr lang="en-US" dirty="0"/>
              <a:t>Click to edit Master text styles</a:t>
            </a:r>
          </a:p>
        </p:txBody>
      </p:sp>
      <p:sp>
        <p:nvSpPr>
          <p:cNvPr id="4" name="Footer Placeholder 2"/>
          <p:cNvSpPr>
            <a:spLocks noGrp="1"/>
          </p:cNvSpPr>
          <p:nvPr>
            <p:ph type="ftr" sz="quarter" idx="14"/>
          </p:nvPr>
        </p:nvSpPr>
        <p:spPr/>
        <p:txBody>
          <a:bodyPr/>
          <a:lstStyle>
            <a:lvl1pPr fontAlgn="base">
              <a:spcBef>
                <a:spcPct val="0"/>
              </a:spcBef>
              <a:spcAft>
                <a:spcPct val="0"/>
              </a:spcAft>
              <a:defRPr>
                <a:solidFill>
                  <a:srgbClr val="505050"/>
                </a:solidFill>
              </a:defRPr>
            </a:lvl1pPr>
          </a:lstStyle>
          <a:p>
            <a:pPr>
              <a:defRPr/>
            </a:pPr>
            <a:endParaRPr dirty="0"/>
          </a:p>
        </p:txBody>
      </p:sp>
      <p:sp>
        <p:nvSpPr>
          <p:cNvPr id="5" name="Slide Number Placeholder 3"/>
          <p:cNvSpPr>
            <a:spLocks noGrp="1"/>
          </p:cNvSpPr>
          <p:nvPr>
            <p:ph type="sldNum" sz="quarter" idx="15"/>
          </p:nvPr>
        </p:nvSpPr>
        <p:spPr/>
        <p:txBody>
          <a:bodyPr/>
          <a:lstStyle>
            <a:lvl1pPr>
              <a:defRPr/>
            </a:lvl1pPr>
          </a:lstStyle>
          <a:p>
            <a:endParaRPr lang="en-US" dirty="0"/>
          </a:p>
        </p:txBody>
      </p:sp>
      <p:sp>
        <p:nvSpPr>
          <p:cNvPr id="8" name="Title 2"/>
          <p:cNvSpPr>
            <a:spLocks noGrp="1"/>
          </p:cNvSpPr>
          <p:nvPr>
            <p:ph type="title"/>
          </p:nvPr>
        </p:nvSpPr>
        <p:spPr>
          <a:xfrm>
            <a:off x="1076954" y="572762"/>
            <a:ext cx="23307046" cy="1855880"/>
          </a:xfrm>
          <a:prstGeom prst="rect">
            <a:avLst/>
          </a:prstGeom>
        </p:spPr>
        <p:txBody>
          <a:bodyPr>
            <a:normAutofit/>
          </a:bodyPr>
          <a:lstStyle>
            <a:lvl1pPr algn="l">
              <a:defRPr sz="9600" b="0">
                <a:solidFill>
                  <a:srgbClr val="505050"/>
                </a:solidFill>
                <a:latin typeface="Segoe UI Light" panose="020B0502040204020203" pitchFamily="34" charset="0"/>
              </a:defRPr>
            </a:lvl1pPr>
          </a:lstStyle>
          <a:p>
            <a:r>
              <a:rPr lang="en-US" dirty="0"/>
              <a:t>Click to edit Master title style</a:t>
            </a:r>
          </a:p>
        </p:txBody>
      </p:sp>
    </p:spTree>
    <p:extLst>
      <p:ext uri="{BB962C8B-B14F-4D97-AF65-F5344CB8AC3E}">
        <p14:creationId xmlns:p14="http://schemas.microsoft.com/office/powerpoint/2010/main" val="34411853"/>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38483" y="2378354"/>
            <a:ext cx="10757096" cy="5105430"/>
          </a:xfrm>
        </p:spPr>
        <p:txBody>
          <a:bodyPr wrap="square">
            <a:spAutoFit/>
          </a:bodyPr>
          <a:lstStyle>
            <a:lvl1pPr marL="0" indent="0">
              <a:spcBef>
                <a:spcPts val="2400"/>
              </a:spcBef>
              <a:buClr>
                <a:schemeClr val="tx1"/>
              </a:buClr>
              <a:buFont typeface="Wingdings" pitchFamily="2" charset="2"/>
              <a:buNone/>
              <a:defRPr sz="7057">
                <a:gradFill>
                  <a:gsLst>
                    <a:gs pos="5109">
                      <a:schemeClr val="tx2"/>
                    </a:gs>
                    <a:gs pos="25000">
                      <a:schemeClr val="tx2"/>
                    </a:gs>
                  </a:gsLst>
                  <a:lin ang="5400000" scaled="0"/>
                </a:gradFill>
              </a:defRPr>
            </a:lvl1pPr>
            <a:lvl2pPr marL="0" indent="0">
              <a:buNone/>
              <a:defRPr sz="3921"/>
            </a:lvl2pPr>
            <a:lvl3pPr marL="454353" indent="0">
              <a:buNone/>
              <a:tabLst/>
              <a:defRPr sz="3921"/>
            </a:lvl3pPr>
            <a:lvl4pPr marL="902485" indent="0">
              <a:buNone/>
              <a:defRPr/>
            </a:lvl4pPr>
            <a:lvl5pPr marL="134439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13088429" y="2378354"/>
            <a:ext cx="10757096" cy="5105430"/>
          </a:xfrm>
        </p:spPr>
        <p:txBody>
          <a:bodyPr wrap="square">
            <a:spAutoFit/>
          </a:bodyPr>
          <a:lstStyle>
            <a:lvl1pPr marL="0" indent="0">
              <a:spcBef>
                <a:spcPts val="2400"/>
              </a:spcBef>
              <a:buClr>
                <a:schemeClr val="tx1"/>
              </a:buClr>
              <a:buFont typeface="Wingdings" pitchFamily="2" charset="2"/>
              <a:buNone/>
              <a:defRPr sz="7057">
                <a:gradFill>
                  <a:gsLst>
                    <a:gs pos="100000">
                      <a:schemeClr val="tx2"/>
                    </a:gs>
                    <a:gs pos="0">
                      <a:schemeClr val="tx2"/>
                    </a:gs>
                  </a:gsLst>
                  <a:lin ang="5400000" scaled="0"/>
                </a:gradFill>
              </a:defRPr>
            </a:lvl1pPr>
            <a:lvl2pPr marL="0" indent="0">
              <a:buNone/>
              <a:defRPr sz="3921"/>
            </a:lvl2pPr>
            <a:lvl3pPr marL="454353" indent="0">
              <a:buNone/>
              <a:tabLst/>
              <a:defRPr sz="3921"/>
            </a:lvl3pPr>
            <a:lvl4pPr marL="902485" indent="0">
              <a:buNone/>
              <a:defRPr/>
            </a:lvl4pPr>
            <a:lvl5pPr marL="134439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17745739"/>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White Background">
    <p:spTree>
      <p:nvGrpSpPr>
        <p:cNvPr id="1" name=""/>
        <p:cNvGrpSpPr/>
        <p:nvPr/>
      </p:nvGrpSpPr>
      <p:grpSpPr>
        <a:xfrm>
          <a:off x="0" y="0"/>
          <a:ext cx="0" cy="0"/>
          <a:chOff x="0" y="0"/>
          <a:chExt cx="0" cy="0"/>
        </a:xfrm>
      </p:grpSpPr>
      <p:sp>
        <p:nvSpPr>
          <p:cNvPr id="7" name="Title 2"/>
          <p:cNvSpPr>
            <a:spLocks noGrp="1"/>
          </p:cNvSpPr>
          <p:nvPr>
            <p:ph type="title"/>
          </p:nvPr>
        </p:nvSpPr>
        <p:spPr>
          <a:xfrm>
            <a:off x="1076955" y="572765"/>
            <a:ext cx="23307045" cy="1855880"/>
          </a:xfrm>
          <a:prstGeom prst="rect">
            <a:avLst/>
          </a:prstGeom>
        </p:spPr>
        <p:txBody>
          <a:bodyPr>
            <a:normAutofit/>
          </a:bodyPr>
          <a:lstStyle>
            <a:lvl1pPr algn="l">
              <a:defRPr sz="9600" b="0">
                <a:solidFill>
                  <a:srgbClr val="505050"/>
                </a:solidFill>
                <a:latin typeface="Segoe UI Light" panose="020B0502040204020203" pitchFamily="34" charset="0"/>
              </a:defRPr>
            </a:lvl1pPr>
          </a:lstStyle>
          <a:p>
            <a:r>
              <a:rPr lang="en-US" dirty="0"/>
              <a:t>Click to edit Master title style</a:t>
            </a:r>
          </a:p>
        </p:txBody>
      </p:sp>
      <p:sp>
        <p:nvSpPr>
          <p:cNvPr id="4" name="Footer Placeholder 2"/>
          <p:cNvSpPr>
            <a:spLocks noGrp="1"/>
          </p:cNvSpPr>
          <p:nvPr>
            <p:ph type="ftr" sz="quarter" idx="14"/>
          </p:nvPr>
        </p:nvSpPr>
        <p:spPr/>
        <p:txBody>
          <a:bodyPr/>
          <a:lstStyle>
            <a:lvl1pPr fontAlgn="base">
              <a:spcBef>
                <a:spcPct val="0"/>
              </a:spcBef>
              <a:spcAft>
                <a:spcPct val="0"/>
              </a:spcAft>
              <a:defRPr>
                <a:solidFill>
                  <a:srgbClr val="505050"/>
                </a:solidFill>
              </a:defRPr>
            </a:lvl1pPr>
          </a:lstStyle>
          <a:p>
            <a:pPr>
              <a:defRPr/>
            </a:pPr>
            <a:endParaRPr dirty="0"/>
          </a:p>
        </p:txBody>
      </p:sp>
      <p:sp>
        <p:nvSpPr>
          <p:cNvPr id="5" name="Slide Number Placeholder 3"/>
          <p:cNvSpPr>
            <a:spLocks noGrp="1"/>
          </p:cNvSpPr>
          <p:nvPr>
            <p:ph type="sldNum" sz="quarter" idx="15"/>
          </p:nvPr>
        </p:nvSpPr>
        <p:spPr/>
        <p:txBody>
          <a:bodyPr/>
          <a:lstStyle>
            <a:lvl1pPr>
              <a:defRPr/>
            </a:lvl1pPr>
          </a:lstStyle>
          <a:p>
            <a:endParaRPr lang="en-US" dirty="0"/>
          </a:p>
        </p:txBody>
      </p:sp>
    </p:spTree>
    <p:extLst>
      <p:ext uri="{BB962C8B-B14F-4D97-AF65-F5344CB8AC3E}">
        <p14:creationId xmlns:p14="http://schemas.microsoft.com/office/powerpoint/2010/main" val="550394284"/>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Purple Background">
    <p:bg>
      <p:bgPr>
        <a:solidFill>
          <a:srgbClr val="6A3F9A"/>
        </a:solidFill>
        <a:effectLst/>
      </p:bgPr>
    </p:bg>
    <p:spTree>
      <p:nvGrpSpPr>
        <p:cNvPr id="1" name=""/>
        <p:cNvGrpSpPr/>
        <p:nvPr/>
      </p:nvGrpSpPr>
      <p:grpSpPr>
        <a:xfrm>
          <a:off x="0" y="0"/>
          <a:ext cx="0" cy="0"/>
          <a:chOff x="0" y="0"/>
          <a:chExt cx="0" cy="0"/>
        </a:xfrm>
      </p:grpSpPr>
      <p:sp>
        <p:nvSpPr>
          <p:cNvPr id="7" name="Title 2"/>
          <p:cNvSpPr>
            <a:spLocks noGrp="1"/>
          </p:cNvSpPr>
          <p:nvPr>
            <p:ph type="title"/>
          </p:nvPr>
        </p:nvSpPr>
        <p:spPr>
          <a:xfrm>
            <a:off x="1109355" y="801362"/>
            <a:ext cx="20188546" cy="1548092"/>
          </a:xfrm>
          <a:prstGeom prst="rect">
            <a:avLst/>
          </a:prstGeom>
        </p:spPr>
        <p:txBody>
          <a:bodyPr>
            <a:normAutofit/>
          </a:bodyPr>
          <a:lstStyle>
            <a:lvl1pPr algn="l">
              <a:defRPr sz="9600" b="0">
                <a:solidFill>
                  <a:schemeClr val="bg1"/>
                </a:solidFill>
                <a:latin typeface="Segoe UI Light" panose="020B0502040204020203" pitchFamily="34" charset="0"/>
              </a:defRPr>
            </a:lvl1pPr>
          </a:lstStyle>
          <a:p>
            <a:r>
              <a:rPr lang="en-US" dirty="0"/>
              <a:t>Click to edit Master title style</a:t>
            </a:r>
          </a:p>
        </p:txBody>
      </p:sp>
      <p:sp>
        <p:nvSpPr>
          <p:cNvPr id="5" name="Slide Number Placeholder 3"/>
          <p:cNvSpPr>
            <a:spLocks noGrp="1"/>
          </p:cNvSpPr>
          <p:nvPr>
            <p:ph type="sldNum" sz="quarter" idx="15"/>
          </p:nvPr>
        </p:nvSpPr>
        <p:spPr/>
        <p:txBody>
          <a:bodyPr/>
          <a:lstStyle>
            <a:lvl1pPr>
              <a:defRPr>
                <a:solidFill>
                  <a:schemeClr val="bg1"/>
                </a:solidFill>
              </a:defRPr>
            </a:lvl1pPr>
          </a:lstStyle>
          <a:p>
            <a:endParaRPr lang="en-US" dirty="0">
              <a:solidFill>
                <a:srgbClr val="FFFFFF"/>
              </a:solidFill>
            </a:endParaRPr>
          </a:p>
        </p:txBody>
      </p:sp>
    </p:spTree>
    <p:extLst>
      <p:ext uri="{BB962C8B-B14F-4D97-AF65-F5344CB8AC3E}">
        <p14:creationId xmlns:p14="http://schemas.microsoft.com/office/powerpoint/2010/main" val="784374905"/>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 1">
    <p:bg>
      <p:bgPr>
        <a:solidFill>
          <a:schemeClr val="bg2"/>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900407" y="12238294"/>
            <a:ext cx="2506754" cy="537572"/>
          </a:xfrm>
          <a:prstGeom prst="rect">
            <a:avLst/>
          </a:prstGeom>
        </p:spPr>
      </p:pic>
      <p:sp>
        <p:nvSpPr>
          <p:cNvPr id="13" name="Title 1"/>
          <p:cNvSpPr>
            <a:spLocks noGrp="1"/>
          </p:cNvSpPr>
          <p:nvPr>
            <p:ph type="title" hasCustomPrompt="1"/>
          </p:nvPr>
        </p:nvSpPr>
        <p:spPr>
          <a:xfrm>
            <a:off x="1086294" y="4168374"/>
            <a:ext cx="19721220" cy="3586180"/>
          </a:xfrm>
          <a:noFill/>
        </p:spPr>
        <p:txBody>
          <a:bodyPr lIns="146304" tIns="91440" rIns="146304" bIns="91440" anchor="t" anchorCtr="0"/>
          <a:lstStyle>
            <a:lvl1pPr>
              <a:defRPr sz="10588" spc="-196" baseline="0">
                <a:gradFill>
                  <a:gsLst>
                    <a:gs pos="100000">
                      <a:schemeClr val="tx2"/>
                    </a:gs>
                    <a:gs pos="0">
                      <a:schemeClr val="tx2"/>
                    </a:gs>
                  </a:gsLst>
                  <a:lin ang="5400000" scaled="0"/>
                </a:gradFill>
              </a:defRPr>
            </a:lvl1pPr>
          </a:lstStyle>
          <a:p>
            <a:r>
              <a:rPr lang="en-US"/>
              <a:t>Presentation title</a:t>
            </a:r>
          </a:p>
        </p:txBody>
      </p:sp>
      <p:sp>
        <p:nvSpPr>
          <p:cNvPr id="14" name="Text Placeholder 4"/>
          <p:cNvSpPr>
            <a:spLocks noGrp="1"/>
          </p:cNvSpPr>
          <p:nvPr>
            <p:ph type="body" sz="quarter" idx="12" hasCustomPrompt="1"/>
          </p:nvPr>
        </p:nvSpPr>
        <p:spPr>
          <a:xfrm>
            <a:off x="1086293" y="7757148"/>
            <a:ext cx="19721222" cy="3584652"/>
          </a:xfrm>
          <a:noFill/>
        </p:spPr>
        <p:txBody>
          <a:bodyPr lIns="146304" tIns="109728" rIns="146304" bIns="109728">
            <a:noAutofit/>
          </a:bodyPr>
          <a:lstStyle>
            <a:lvl1pPr marL="0" indent="0">
              <a:spcBef>
                <a:spcPts val="0"/>
              </a:spcBef>
              <a:buNone/>
              <a:defRPr sz="6274" spc="0" baseline="0">
                <a:gradFill>
                  <a:gsLst>
                    <a:gs pos="91000">
                      <a:schemeClr val="tx1"/>
                    </a:gs>
                    <a:gs pos="0">
                      <a:schemeClr val="tx1"/>
                    </a:gs>
                  </a:gsLst>
                  <a:lin ang="5400000" scaled="0"/>
                </a:gradFill>
                <a:latin typeface="+mj-lt"/>
              </a:defRPr>
            </a:lvl1pPr>
          </a:lstStyle>
          <a:p>
            <a:pPr lvl="0"/>
            <a:r>
              <a:rPr lang="en-US"/>
              <a:t>Speaker Name</a:t>
            </a:r>
          </a:p>
        </p:txBody>
      </p:sp>
      <p:grpSp>
        <p:nvGrpSpPr>
          <p:cNvPr id="3" name="Group 2">
            <a:extLst>
              <a:ext uri="{FF2B5EF4-FFF2-40B4-BE49-F238E27FC236}">
                <a16:creationId xmlns:a16="http://schemas.microsoft.com/office/drawing/2014/main" id="{3AAD6D8B-19E8-4D03-AF4A-2ECBD7219199}"/>
              </a:ext>
            </a:extLst>
          </p:cNvPr>
          <p:cNvGrpSpPr/>
          <p:nvPr/>
        </p:nvGrpSpPr>
        <p:grpSpPr>
          <a:xfrm>
            <a:off x="6038255" y="897156"/>
            <a:ext cx="19292382" cy="13242592"/>
            <a:chOff x="3019127" y="448578"/>
            <a:chExt cx="9646191" cy="6621296"/>
          </a:xfrm>
        </p:grpSpPr>
        <p:pic>
          <p:nvPicPr>
            <p:cNvPr id="5" name="Picture 4">
              <a:extLst>
                <a:ext uri="{FF2B5EF4-FFF2-40B4-BE49-F238E27FC236}">
                  <a16:creationId xmlns:a16="http://schemas.microsoft.com/office/drawing/2014/main" id="{ACCB7245-0950-4F4D-A2A6-296384195082}"/>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3019127" y="448578"/>
              <a:ext cx="9172873" cy="6621296"/>
            </a:xfrm>
            <a:prstGeom prst="rect">
              <a:avLst/>
            </a:prstGeom>
          </p:spPr>
        </p:pic>
        <p:sp>
          <p:nvSpPr>
            <p:cNvPr id="2" name="TextBox 1">
              <a:extLst>
                <a:ext uri="{FF2B5EF4-FFF2-40B4-BE49-F238E27FC236}">
                  <a16:creationId xmlns:a16="http://schemas.microsoft.com/office/drawing/2014/main" id="{ABA4263D-8DDB-49FB-AF7F-346C7DC7B3F9}"/>
                </a:ext>
              </a:extLst>
            </p:cNvPr>
            <p:cNvSpPr txBox="1"/>
            <p:nvPr userDrawn="1"/>
          </p:nvSpPr>
          <p:spPr>
            <a:xfrm>
              <a:off x="10792557" y="3506769"/>
              <a:ext cx="1872761" cy="646331"/>
            </a:xfrm>
            <a:prstGeom prst="rect">
              <a:avLst/>
            </a:prstGeom>
            <a:noFill/>
          </p:spPr>
          <p:txBody>
            <a:bodyPr wrap="square" lIns="182880" tIns="146304" rIns="182880" bIns="146304" rtlCol="0">
              <a:spAutoFit/>
            </a:bodyPr>
            <a:lstStyle/>
            <a:p>
              <a:pPr>
                <a:lnSpc>
                  <a:spcPct val="90000"/>
                </a:lnSpc>
                <a:spcAft>
                  <a:spcPts val="1200"/>
                </a:spcAft>
              </a:pPr>
              <a:r>
                <a:rPr lang="en-US" sz="7200" dirty="0">
                  <a:solidFill>
                    <a:schemeClr val="tx2">
                      <a:alpha val="49000"/>
                    </a:schemeClr>
                  </a:solidFill>
                </a:rPr>
                <a:t>.NET</a:t>
              </a:r>
            </a:p>
          </p:txBody>
        </p:sp>
      </p:grpSp>
    </p:spTree>
    <p:extLst>
      <p:ext uri="{BB962C8B-B14F-4D97-AF65-F5344CB8AC3E}">
        <p14:creationId xmlns:p14="http://schemas.microsoft.com/office/powerpoint/2010/main" val="35271528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38478" y="4168343"/>
            <a:ext cx="23307045" cy="2139881"/>
          </a:xfrm>
          <a:noFill/>
        </p:spPr>
        <p:txBody>
          <a:bodyPr tIns="91440" bIns="91440" anchor="t" anchorCtr="0">
            <a:spAutoFit/>
          </a:bodyPr>
          <a:lstStyle>
            <a:lvl1pPr>
              <a:defRPr sz="14117" spc="-196"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2896065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38605" y="2375289"/>
            <a:ext cx="23310157" cy="434894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611150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3" y="2378351"/>
            <a:ext cx="24384000" cy="11337649"/>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4" tIns="91444" rIns="91444" bIns="91444" numCol="1" spcCol="0" rtlCol="0" fromWordArt="0" anchor="ctr" anchorCtr="0" forceAA="0" compatLnSpc="1">
            <a:prstTxWarp prst="textNoShape">
              <a:avLst/>
            </a:prstTxWarp>
            <a:noAutofit/>
          </a:bodyPr>
          <a:lstStyle/>
          <a:p>
            <a:pPr algn="ctr" defTabSz="1828298" fontAlgn="base">
              <a:spcBef>
                <a:spcPct val="0"/>
              </a:spcBef>
              <a:spcAft>
                <a:spcPct val="0"/>
              </a:spcAft>
            </a:pPr>
            <a:endParaRPr lang="en-US" sz="8823"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38479" y="2394644"/>
            <a:ext cx="23307043" cy="4267322"/>
          </a:xfrm>
        </p:spPr>
        <p:txBody>
          <a:bodyPr/>
          <a:lstStyle>
            <a:lvl1pPr marL="0" indent="0">
              <a:buNone/>
              <a:defRPr sz="647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67948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1146239"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1597114"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20606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170776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38481" y="2375288"/>
            <a:ext cx="10757096" cy="3986925"/>
          </a:xfrm>
        </p:spPr>
        <p:txBody>
          <a:bodyPr wrap="square">
            <a:spAutoFit/>
          </a:bodyPr>
          <a:lstStyle>
            <a:lvl1pPr marL="454441" indent="-454441">
              <a:spcBef>
                <a:spcPts val="2400"/>
              </a:spcBef>
              <a:buClr>
                <a:schemeClr val="tx1"/>
              </a:buClr>
              <a:buFont typeface="Wingdings" panose="05000000000000000000" pitchFamily="2" charset="2"/>
              <a:buChar char=""/>
              <a:defRPr sz="5882" b="0">
                <a:latin typeface="+mn-lt"/>
              </a:defRPr>
            </a:lvl1pPr>
            <a:lvl2pPr marL="837293" indent="-336162">
              <a:buFont typeface="Wingdings" panose="05000000000000000000" pitchFamily="2" charset="2"/>
              <a:buChar char=""/>
              <a:defRPr sz="4706" b="0"/>
            </a:lvl2pPr>
            <a:lvl3pPr marL="1254383" indent="-370402">
              <a:buFont typeface="Wingdings" panose="05000000000000000000" pitchFamily="2" charset="2"/>
              <a:buChar char=""/>
              <a:tabLst/>
              <a:defRPr sz="4314" b="0"/>
            </a:lvl3pPr>
            <a:lvl4pPr marL="1624783" indent="-345501">
              <a:buFont typeface="Wingdings" panose="05000000000000000000" pitchFamily="2" charset="2"/>
              <a:buChar char=""/>
              <a:defRPr sz="4314" b="0"/>
            </a:lvl4pPr>
            <a:lvl5pPr marL="2007635" indent="-333050">
              <a:buFont typeface="Wingdings" panose="05000000000000000000" pitchFamily="2" charset="2"/>
              <a:buChar char=""/>
              <a:tabLst/>
              <a:defRPr sz="4314"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13088429" y="2375288"/>
            <a:ext cx="10757096" cy="4674806"/>
          </a:xfrm>
        </p:spPr>
        <p:txBody>
          <a:bodyPr wrap="square">
            <a:spAutoFit/>
          </a:bodyPr>
          <a:lstStyle>
            <a:lvl1pPr marL="563384" indent="-563384">
              <a:spcBef>
                <a:spcPts val="2400"/>
              </a:spcBef>
              <a:buClr>
                <a:schemeClr val="tx1"/>
              </a:buClr>
              <a:buFont typeface="Arial" pitchFamily="34" charset="0"/>
              <a:buChar char="•"/>
              <a:defRPr lang="en-US" sz="5882" b="0" kern="1200" spc="0" baseline="0" dirty="0">
                <a:gradFill>
                  <a:gsLst>
                    <a:gs pos="1250">
                      <a:schemeClr val="tx1"/>
                    </a:gs>
                    <a:gs pos="100000">
                      <a:schemeClr val="tx1"/>
                    </a:gs>
                  </a:gsLst>
                  <a:lin ang="5400000" scaled="0"/>
                </a:gradFill>
                <a:latin typeface="+mn-lt"/>
                <a:ea typeface="+mn-ea"/>
                <a:cs typeface="+mn-cs"/>
              </a:defRPr>
            </a:lvl1pPr>
            <a:lvl2pPr marL="1173455" indent="-672324">
              <a:defRPr lang="en-US" sz="4706" b="0" kern="1200" spc="0" baseline="0" dirty="0">
                <a:gradFill>
                  <a:gsLst>
                    <a:gs pos="1250">
                      <a:schemeClr val="tx1"/>
                    </a:gs>
                    <a:gs pos="100000">
                      <a:schemeClr val="tx1"/>
                    </a:gs>
                  </a:gsLst>
                  <a:lin ang="5400000" scaled="0"/>
                </a:gradFill>
                <a:latin typeface="+mn-lt"/>
                <a:ea typeface="+mn-ea"/>
                <a:cs typeface="+mn-cs"/>
              </a:defRPr>
            </a:lvl2pPr>
            <a:lvl3pPr marL="1556306" indent="-672324">
              <a:tabLst/>
              <a:defRPr lang="en-US" sz="4314" b="0" kern="1200" spc="0" baseline="0" dirty="0">
                <a:gradFill>
                  <a:gsLst>
                    <a:gs pos="1250">
                      <a:schemeClr val="tx1"/>
                    </a:gs>
                    <a:gs pos="100000">
                      <a:schemeClr val="tx1"/>
                    </a:gs>
                  </a:gsLst>
                  <a:lin ang="5400000" scaled="0"/>
                </a:gradFill>
                <a:latin typeface="+mn-lt"/>
                <a:ea typeface="+mn-ea"/>
                <a:cs typeface="+mn-cs"/>
              </a:defRPr>
            </a:lvl3pPr>
            <a:lvl4pPr marL="1951606" indent="-672324">
              <a:defRPr lang="en-US" sz="4314" b="0" kern="1200" spc="0" baseline="0" dirty="0">
                <a:gradFill>
                  <a:gsLst>
                    <a:gs pos="1250">
                      <a:schemeClr val="tx1"/>
                    </a:gs>
                    <a:gs pos="100000">
                      <a:schemeClr val="tx1"/>
                    </a:gs>
                  </a:gsLst>
                  <a:lin ang="5400000" scaled="0"/>
                </a:gradFill>
                <a:latin typeface="+mn-lt"/>
                <a:ea typeface="+mn-ea"/>
                <a:cs typeface="+mn-cs"/>
              </a:defRPr>
            </a:lvl4pPr>
            <a:lvl5pPr marL="2346909" indent="-672324">
              <a:tabLst/>
              <a:defRPr lang="en-US" sz="4314" b="0" kern="1200" spc="0" baseline="0" dirty="0">
                <a:gradFill>
                  <a:gsLst>
                    <a:gs pos="1250">
                      <a:schemeClr val="tx1"/>
                    </a:gs>
                    <a:gs pos="100000">
                      <a:schemeClr val="tx1"/>
                    </a:gs>
                  </a:gsLst>
                  <a:lin ang="5400000" scaled="0"/>
                </a:gradFill>
                <a:latin typeface="+mn-lt"/>
                <a:ea typeface="+mn-ea"/>
                <a:cs typeface="+mn-cs"/>
              </a:defRPr>
            </a:lvl5pPr>
          </a:lstStyle>
          <a:p>
            <a:pPr marL="454441" marR="0" lvl="0" indent="-454441" algn="l" defTabSz="1828827" rtl="0" eaLnBrk="1" fontAlgn="auto" latinLnBrk="0" hangingPunct="1">
              <a:lnSpc>
                <a:spcPct val="90000"/>
              </a:lnSpc>
              <a:spcBef>
                <a:spcPts val="2400"/>
              </a:spcBef>
              <a:spcAft>
                <a:spcPts val="0"/>
              </a:spcAft>
              <a:buClr>
                <a:schemeClr val="tx1"/>
              </a:buClr>
              <a:buSzPct val="90000"/>
              <a:buFont typeface="Wingdings" panose="05000000000000000000" pitchFamily="2" charset="2"/>
              <a:buChar char=""/>
              <a:tabLst/>
            </a:pPr>
            <a:r>
              <a:rPr lang="en-US"/>
              <a:t>Click to edit Master text styles</a:t>
            </a:r>
          </a:p>
          <a:p>
            <a:pPr marL="454441" marR="0" lvl="1" indent="-454441" algn="l" defTabSz="1828827" rtl="0" eaLnBrk="1" fontAlgn="auto" latinLnBrk="0" hangingPunct="1">
              <a:lnSpc>
                <a:spcPct val="90000"/>
              </a:lnSpc>
              <a:spcBef>
                <a:spcPts val="2400"/>
              </a:spcBef>
              <a:spcAft>
                <a:spcPts val="0"/>
              </a:spcAft>
              <a:buClr>
                <a:schemeClr val="tx1"/>
              </a:buClr>
              <a:buSzPct val="90000"/>
              <a:buFont typeface="Wingdings" panose="05000000000000000000" pitchFamily="2" charset="2"/>
              <a:buChar char=""/>
              <a:tabLst/>
            </a:pPr>
            <a:r>
              <a:rPr lang="en-US"/>
              <a:t>Second level</a:t>
            </a:r>
          </a:p>
          <a:p>
            <a:pPr marL="454441" marR="0" lvl="2" indent="-454441" algn="l" defTabSz="1828827" rtl="0" eaLnBrk="1" fontAlgn="auto" latinLnBrk="0" hangingPunct="1">
              <a:lnSpc>
                <a:spcPct val="90000"/>
              </a:lnSpc>
              <a:spcBef>
                <a:spcPts val="2400"/>
              </a:spcBef>
              <a:spcAft>
                <a:spcPts val="0"/>
              </a:spcAft>
              <a:buClr>
                <a:schemeClr val="tx1"/>
              </a:buClr>
              <a:buSzPct val="90000"/>
              <a:buFont typeface="Wingdings" panose="05000000000000000000" pitchFamily="2" charset="2"/>
              <a:buChar char=""/>
              <a:tabLst/>
            </a:pPr>
            <a:r>
              <a:rPr lang="en-US"/>
              <a:t>Third level</a:t>
            </a:r>
          </a:p>
          <a:p>
            <a:pPr marL="454441" marR="0" lvl="3" indent="-454441" algn="l" defTabSz="1828827" rtl="0" eaLnBrk="1" fontAlgn="auto" latinLnBrk="0" hangingPunct="1">
              <a:lnSpc>
                <a:spcPct val="90000"/>
              </a:lnSpc>
              <a:spcBef>
                <a:spcPts val="2400"/>
              </a:spcBef>
              <a:spcAft>
                <a:spcPts val="0"/>
              </a:spcAft>
              <a:buClr>
                <a:schemeClr val="tx1"/>
              </a:buClr>
              <a:buSzPct val="90000"/>
              <a:buFont typeface="Wingdings" panose="05000000000000000000" pitchFamily="2" charset="2"/>
              <a:buChar char=""/>
              <a:tabLst/>
            </a:pPr>
            <a:r>
              <a:rPr lang="en-US"/>
              <a:t>Fourth level</a:t>
            </a:r>
          </a:p>
          <a:p>
            <a:pPr marL="454441" marR="0" lvl="4" indent="-454441" algn="l" defTabSz="1828827" rtl="0" eaLnBrk="1" fontAlgn="auto" latinLnBrk="0" hangingPunct="1">
              <a:lnSpc>
                <a:spcPct val="90000"/>
              </a:lnSpc>
              <a:spcBef>
                <a:spcPts val="2400"/>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ext uri="{BB962C8B-B14F-4D97-AF65-F5344CB8AC3E}">
        <p14:creationId xmlns:p14="http://schemas.microsoft.com/office/powerpoint/2010/main" val="1583348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170432" y="6071616"/>
            <a:ext cx="18288000" cy="997196"/>
          </a:xfrm>
          <a:noFill/>
        </p:spPr>
        <p:txBody>
          <a:bodyPr lIns="0" tIns="0" rIns="0" bIns="0" anchor="b" anchorCtr="0">
            <a:spAutoFit/>
          </a:bodyPr>
          <a:lstStyle>
            <a:lvl1pPr algn="l" defTabSz="1865484" rtl="0" eaLnBrk="1" latinLnBrk="0" hangingPunct="1">
              <a:lnSpc>
                <a:spcPct val="90000"/>
              </a:lnSpc>
              <a:spcBef>
                <a:spcPct val="0"/>
              </a:spcBef>
              <a:buNone/>
              <a:defRPr lang="en-US" sz="7200" b="1" kern="1200" cap="none" spc="-10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7850411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46789280"/>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38479" y="2378354"/>
            <a:ext cx="23307046" cy="3926459"/>
          </a:xfrm>
        </p:spPr>
        <p:txBody>
          <a:bodyPr>
            <a:spAutoFit/>
          </a:bodyPr>
          <a:lstStyle>
            <a:lvl1pPr>
              <a:defRPr sz="7842"/>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119915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38482" y="2378350"/>
            <a:ext cx="10757096" cy="3576620"/>
          </a:xfrm>
        </p:spPr>
        <p:txBody>
          <a:bodyPr wrap="square">
            <a:spAutoFit/>
          </a:bodyPr>
          <a:lstStyle>
            <a:lvl1pPr marL="0" indent="0">
              <a:spcBef>
                <a:spcPts val="2400"/>
              </a:spcBef>
              <a:buClr>
                <a:schemeClr val="tx1"/>
              </a:buClr>
              <a:buFont typeface="Wingdings" pitchFamily="2" charset="2"/>
              <a:buNone/>
              <a:defRPr sz="6274"/>
            </a:lvl1pPr>
            <a:lvl2pPr marL="0" indent="0">
              <a:buNone/>
              <a:defRPr sz="3922"/>
            </a:lvl2pPr>
            <a:lvl3pPr marL="454418" indent="0">
              <a:buNone/>
              <a:tabLst/>
              <a:defRPr sz="3922"/>
            </a:lvl3pPr>
            <a:lvl4pPr marL="902612" indent="0">
              <a:buNone/>
              <a:defRPr/>
            </a:lvl4pPr>
            <a:lvl5pPr marL="134458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13088428" y="2378350"/>
            <a:ext cx="10757096" cy="3576620"/>
          </a:xfrm>
        </p:spPr>
        <p:txBody>
          <a:bodyPr wrap="square">
            <a:spAutoFit/>
          </a:bodyPr>
          <a:lstStyle>
            <a:lvl1pPr marL="0" indent="0">
              <a:spcBef>
                <a:spcPts val="2400"/>
              </a:spcBef>
              <a:buClr>
                <a:schemeClr val="tx1"/>
              </a:buClr>
              <a:buFont typeface="Wingdings" pitchFamily="2" charset="2"/>
              <a:buNone/>
              <a:defRPr sz="6274"/>
            </a:lvl1pPr>
            <a:lvl2pPr marL="0" indent="0">
              <a:buNone/>
              <a:defRPr sz="3922"/>
            </a:lvl2pPr>
            <a:lvl3pPr marL="454418" indent="0">
              <a:buNone/>
              <a:tabLst/>
              <a:defRPr sz="3922"/>
            </a:lvl3pPr>
            <a:lvl4pPr marL="902612" indent="0">
              <a:buNone/>
              <a:defRPr/>
            </a:lvl4pPr>
            <a:lvl5pPr marL="134458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8975887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79092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1"/>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cstate="print">
            <a:extLst>
              <a:ext uri="{28A0092B-C50C-407E-A947-70E740481C1C}">
                <a14:useLocalDpi xmlns:a14="http://schemas.microsoft.com/office/drawing/2010/main"/>
              </a:ext>
            </a:extLst>
          </a:blip>
          <a:srcRect l="17176"/>
          <a:stretch/>
        </p:blipFill>
        <p:spPr>
          <a:xfrm>
            <a:off x="0" y="1596485"/>
            <a:ext cx="11745744" cy="10193866"/>
          </a:xfrm>
          <a:prstGeom prst="rect">
            <a:avLst/>
          </a:prstGeom>
        </p:spPr>
      </p:pic>
      <p:grpSp>
        <p:nvGrpSpPr>
          <p:cNvPr id="5" name="Group 4">
            <a:extLst>
              <a:ext uri="{FF2B5EF4-FFF2-40B4-BE49-F238E27FC236}">
                <a16:creationId xmlns:a16="http://schemas.microsoft.com/office/drawing/2014/main" id="{90EF4A5C-345F-488C-AC5E-0AF3B8376036}"/>
              </a:ext>
            </a:extLst>
          </p:cNvPr>
          <p:cNvGrpSpPr/>
          <p:nvPr/>
        </p:nvGrpSpPr>
        <p:grpSpPr>
          <a:xfrm>
            <a:off x="6038255" y="897156"/>
            <a:ext cx="19292382" cy="13242592"/>
            <a:chOff x="3019127" y="448578"/>
            <a:chExt cx="9646191" cy="6621296"/>
          </a:xfrm>
        </p:grpSpPr>
        <p:pic>
          <p:nvPicPr>
            <p:cNvPr id="7" name="Picture 6">
              <a:extLst>
                <a:ext uri="{FF2B5EF4-FFF2-40B4-BE49-F238E27FC236}">
                  <a16:creationId xmlns:a16="http://schemas.microsoft.com/office/drawing/2014/main" id="{CC8E3C5F-48E2-412C-A5AF-F85384D5EE53}"/>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3019127" y="448578"/>
              <a:ext cx="9172873" cy="6621296"/>
            </a:xfrm>
            <a:prstGeom prst="rect">
              <a:avLst/>
            </a:prstGeom>
          </p:spPr>
        </p:pic>
        <p:sp>
          <p:nvSpPr>
            <p:cNvPr id="8" name="TextBox 7">
              <a:extLst>
                <a:ext uri="{FF2B5EF4-FFF2-40B4-BE49-F238E27FC236}">
                  <a16:creationId xmlns:a16="http://schemas.microsoft.com/office/drawing/2014/main" id="{0A9EAD12-9B65-48D0-91A3-85F3DD932746}"/>
                </a:ext>
              </a:extLst>
            </p:cNvPr>
            <p:cNvSpPr txBox="1"/>
            <p:nvPr userDrawn="1"/>
          </p:nvSpPr>
          <p:spPr>
            <a:xfrm>
              <a:off x="10792557" y="3506769"/>
              <a:ext cx="1872761" cy="646331"/>
            </a:xfrm>
            <a:prstGeom prst="rect">
              <a:avLst/>
            </a:prstGeom>
            <a:noFill/>
          </p:spPr>
          <p:txBody>
            <a:bodyPr wrap="square" lIns="182880" tIns="146304" rIns="182880" bIns="146304" rtlCol="0">
              <a:spAutoFit/>
            </a:bodyPr>
            <a:lstStyle/>
            <a:p>
              <a:pPr>
                <a:lnSpc>
                  <a:spcPct val="90000"/>
                </a:lnSpc>
                <a:spcAft>
                  <a:spcPts val="1200"/>
                </a:spcAft>
              </a:pPr>
              <a:r>
                <a:rPr lang="en-US" sz="7200" dirty="0">
                  <a:solidFill>
                    <a:schemeClr val="tx2">
                      <a:alpha val="49000"/>
                    </a:schemeClr>
                  </a:solidFill>
                </a:rPr>
                <a:t>.NET</a:t>
              </a:r>
            </a:p>
          </p:txBody>
        </p:sp>
      </p:grpSp>
    </p:spTree>
    <p:extLst>
      <p:ext uri="{BB962C8B-B14F-4D97-AF65-F5344CB8AC3E}">
        <p14:creationId xmlns:p14="http://schemas.microsoft.com/office/powerpoint/2010/main" val="9041634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570997" y="5762683"/>
            <a:ext cx="20021374" cy="1846659"/>
          </a:xfrm>
          <a:noFill/>
        </p:spPr>
        <p:txBody>
          <a:bodyPr wrap="square" tIns="91440" bIns="91440" anchor="t" anchorCtr="0">
            <a:spAutoFit/>
          </a:bodyPr>
          <a:lstStyle>
            <a:lvl1pPr>
              <a:defRPr sz="12000" spc="-196" baseline="0">
                <a:gradFill>
                  <a:gsLst>
                    <a:gs pos="0">
                      <a:schemeClr val="tx1"/>
                    </a:gs>
                    <a:gs pos="100000">
                      <a:schemeClr val="tx1"/>
                    </a:gs>
                  </a:gsLst>
                  <a:lin ang="5400000" scaled="0"/>
                </a:gradFill>
              </a:defRPr>
            </a:lvl1pPr>
          </a:lstStyle>
          <a:p>
            <a:r>
              <a:rPr lang="en-US" dirty="0"/>
              <a:t>Demo</a:t>
            </a:r>
          </a:p>
        </p:txBody>
      </p:sp>
      <p:grpSp>
        <p:nvGrpSpPr>
          <p:cNvPr id="7" name="Group 6">
            <a:extLst>
              <a:ext uri="{FF2B5EF4-FFF2-40B4-BE49-F238E27FC236}">
                <a16:creationId xmlns:a16="http://schemas.microsoft.com/office/drawing/2014/main" id="{97550BA1-B17C-488A-B13B-EAE642576B33}"/>
              </a:ext>
            </a:extLst>
          </p:cNvPr>
          <p:cNvGrpSpPr/>
          <p:nvPr/>
        </p:nvGrpSpPr>
        <p:grpSpPr>
          <a:xfrm>
            <a:off x="4225823" y="236704"/>
            <a:ext cx="19292382" cy="13242592"/>
            <a:chOff x="3019127" y="448578"/>
            <a:chExt cx="9646191" cy="6621296"/>
          </a:xfrm>
        </p:grpSpPr>
        <p:pic>
          <p:nvPicPr>
            <p:cNvPr id="8" name="Picture 7">
              <a:extLst>
                <a:ext uri="{FF2B5EF4-FFF2-40B4-BE49-F238E27FC236}">
                  <a16:creationId xmlns:a16="http://schemas.microsoft.com/office/drawing/2014/main" id="{26C5F131-CDD3-4833-8C45-E235D5E9F73B}"/>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019127" y="448578"/>
              <a:ext cx="9172873" cy="6621296"/>
            </a:xfrm>
            <a:prstGeom prst="rect">
              <a:avLst/>
            </a:prstGeom>
          </p:spPr>
        </p:pic>
        <p:sp>
          <p:nvSpPr>
            <p:cNvPr id="9" name="TextBox 8">
              <a:extLst>
                <a:ext uri="{FF2B5EF4-FFF2-40B4-BE49-F238E27FC236}">
                  <a16:creationId xmlns:a16="http://schemas.microsoft.com/office/drawing/2014/main" id="{9DBC19F9-263B-4FF9-BEAE-41F5BF5689F3}"/>
                </a:ext>
              </a:extLst>
            </p:cNvPr>
            <p:cNvSpPr txBox="1"/>
            <p:nvPr userDrawn="1"/>
          </p:nvSpPr>
          <p:spPr>
            <a:xfrm>
              <a:off x="10792557" y="3506769"/>
              <a:ext cx="1872761" cy="646331"/>
            </a:xfrm>
            <a:prstGeom prst="rect">
              <a:avLst/>
            </a:prstGeom>
            <a:noFill/>
          </p:spPr>
          <p:txBody>
            <a:bodyPr wrap="square" lIns="182880" tIns="146304" rIns="182880" bIns="146304" rtlCol="0">
              <a:spAutoFit/>
            </a:bodyPr>
            <a:lstStyle/>
            <a:p>
              <a:pPr>
                <a:lnSpc>
                  <a:spcPct val="90000"/>
                </a:lnSpc>
                <a:spcAft>
                  <a:spcPts val="1200"/>
                </a:spcAft>
              </a:pPr>
              <a:r>
                <a:rPr lang="en-US" sz="7200" dirty="0">
                  <a:solidFill>
                    <a:schemeClr val="tx2">
                      <a:alpha val="49000"/>
                    </a:schemeClr>
                  </a:solidFill>
                </a:rPr>
                <a:t>.NET</a:t>
              </a:r>
            </a:p>
          </p:txBody>
        </p:sp>
      </p:grpSp>
    </p:spTree>
    <p:extLst>
      <p:ext uri="{BB962C8B-B14F-4D97-AF65-F5344CB8AC3E}">
        <p14:creationId xmlns:p14="http://schemas.microsoft.com/office/powerpoint/2010/main" val="42107490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ection Title Plain">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36094" y="4168345"/>
            <a:ext cx="22709428" cy="2139688"/>
          </a:xfrm>
          <a:noFill/>
        </p:spPr>
        <p:txBody>
          <a:bodyPr wrap="square" tIns="91440" bIns="91440" anchor="t" anchorCtr="0">
            <a:spAutoFit/>
          </a:bodyPr>
          <a:lstStyle>
            <a:lvl1pPr>
              <a:defRPr sz="14116" spc="-196" baseline="0">
                <a:solidFill>
                  <a:schemeClr val="bg1"/>
                </a:solidFill>
              </a:defRPr>
            </a:lvl1pPr>
          </a:lstStyle>
          <a:p>
            <a:r>
              <a:rPr lang="en-US"/>
              <a:t>Section title</a:t>
            </a:r>
          </a:p>
        </p:txBody>
      </p:sp>
      <p:pic>
        <p:nvPicPr>
          <p:cNvPr id="17" name="Picture 16">
            <a:extLst>
              <a:ext uri="{FF2B5EF4-FFF2-40B4-BE49-F238E27FC236}">
                <a16:creationId xmlns:a16="http://schemas.microsoft.com/office/drawing/2014/main" id="{14FDA669-E474-4468-AC09-ED6F4A19D7A0}"/>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6018809" y="897156"/>
            <a:ext cx="18345746" cy="13242592"/>
          </a:xfrm>
          <a:prstGeom prst="rect">
            <a:avLst/>
          </a:prstGeom>
        </p:spPr>
      </p:pic>
      <p:sp>
        <p:nvSpPr>
          <p:cNvPr id="18" name="TextBox 17">
            <a:extLst>
              <a:ext uri="{FF2B5EF4-FFF2-40B4-BE49-F238E27FC236}">
                <a16:creationId xmlns:a16="http://schemas.microsoft.com/office/drawing/2014/main" id="{64B34822-29D0-402A-B058-E76EB9B985CC}"/>
              </a:ext>
            </a:extLst>
          </p:cNvPr>
          <p:cNvSpPr txBox="1"/>
          <p:nvPr/>
        </p:nvSpPr>
        <p:spPr>
          <a:xfrm>
            <a:off x="21585115" y="7013538"/>
            <a:ext cx="3745522" cy="1588127"/>
          </a:xfrm>
          <a:prstGeom prst="rect">
            <a:avLst/>
          </a:prstGeom>
          <a:noFill/>
        </p:spPr>
        <p:txBody>
          <a:bodyPr wrap="square" lIns="365760" tIns="292608" rIns="365760" bIns="292608" rtlCol="0">
            <a:spAutoFit/>
          </a:bodyPr>
          <a:lstStyle/>
          <a:p>
            <a:pPr marL="0" marR="0" lvl="0" indent="0" defTabSz="1828800" eaLnBrk="1" fontAlgn="auto" latinLnBrk="0" hangingPunct="1">
              <a:lnSpc>
                <a:spcPct val="90000"/>
              </a:lnSpc>
              <a:spcBef>
                <a:spcPts val="0"/>
              </a:spcBef>
              <a:spcAft>
                <a:spcPts val="1200"/>
              </a:spcAft>
              <a:buClrTx/>
              <a:buSzTx/>
              <a:buFontTx/>
              <a:buNone/>
              <a:tabLst/>
              <a:defRPr/>
            </a:pPr>
            <a:r>
              <a:rPr kumimoji="0" lang="en-US" sz="7200" b="0" i="0" u="none" strike="noStrike" kern="0" cap="none" spc="0" normalizeH="0" baseline="0" noProof="0" dirty="0">
                <a:ln>
                  <a:noFill/>
                </a:ln>
                <a:solidFill>
                  <a:srgbClr val="F2F2F2">
                    <a:alpha val="49000"/>
                  </a:srgbClr>
                </a:solidFill>
                <a:effectLst/>
                <a:uLnTx/>
                <a:uFillTx/>
              </a:rPr>
              <a:t>.NET</a:t>
            </a:r>
          </a:p>
        </p:txBody>
      </p:sp>
    </p:spTree>
    <p:extLst>
      <p:ext uri="{BB962C8B-B14F-4D97-AF65-F5344CB8AC3E}">
        <p14:creationId xmlns:p14="http://schemas.microsoft.com/office/powerpoint/2010/main" val="226673489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56434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38480" y="579023"/>
            <a:ext cx="23311680" cy="1799330"/>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538483" y="2378356"/>
            <a:ext cx="23307042" cy="3926459"/>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3" name="Group 2"/>
          <p:cNvGrpSpPr/>
          <p:nvPr/>
        </p:nvGrpSpPr>
        <p:grpSpPr>
          <a:xfrm>
            <a:off x="24741806" y="16443"/>
            <a:ext cx="1778621" cy="11292362"/>
            <a:chOff x="12618967" y="8385"/>
            <a:chExt cx="907143" cy="5758581"/>
          </a:xfrm>
        </p:grpSpPr>
        <p:grpSp>
          <p:nvGrpSpPr>
            <p:cNvPr id="18" name="Group 17"/>
            <p:cNvGrpSpPr/>
            <p:nvPr userDrawn="1"/>
          </p:nvGrpSpPr>
          <p:grpSpPr>
            <a:xfrm>
              <a:off x="12618967" y="8385"/>
              <a:ext cx="907143" cy="5758581"/>
              <a:chOff x="12618967" y="8385"/>
              <a:chExt cx="907143" cy="5758581"/>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1828204" rtl="0" eaLnBrk="1" fontAlgn="base" latinLnBrk="0" hangingPunct="1">
                    <a:lnSpc>
                      <a:spcPct val="100000"/>
                    </a:lnSpc>
                    <a:spcBef>
                      <a:spcPct val="0"/>
                    </a:spcBef>
                    <a:spcAft>
                      <a:spcPct val="0"/>
                    </a:spcAft>
                  </a:pPr>
                  <a:r>
                    <a:rPr lang="en-US" sz="980" b="1" kern="1200" baseline="0">
                      <a:gradFill>
                        <a:gsLst>
                          <a:gs pos="0">
                            <a:srgbClr val="FFFFFF"/>
                          </a:gs>
                          <a:gs pos="100000">
                            <a:srgbClr val="FFFFFF"/>
                          </a:gs>
                        </a:gsLst>
                        <a:lin ang="5400000" scaled="0"/>
                      </a:gradFill>
                      <a:latin typeface="+mn-lt"/>
                      <a:ea typeface="Segoe UI" pitchFamily="34" charset="0"/>
                      <a:cs typeface="Segoe UI" pitchFamily="34" charset="0"/>
                    </a:rPr>
                    <a:t>Blue</a:t>
                  </a:r>
                </a:p>
                <a:p>
                  <a:pPr algn="l" defTabSz="1828204" fontAlgn="base">
                    <a:lnSpc>
                      <a:spcPct val="100000"/>
                    </a:lnSpc>
                    <a:spcBef>
                      <a:spcPct val="0"/>
                    </a:spcBef>
                    <a:spcAft>
                      <a:spcPct val="0"/>
                    </a:spcAft>
                  </a:pPr>
                  <a:r>
                    <a:rPr lang="en-US" sz="980">
                      <a:gradFill>
                        <a:gsLst>
                          <a:gs pos="2092">
                            <a:srgbClr val="F8F8F8"/>
                          </a:gs>
                          <a:gs pos="10042">
                            <a:srgbClr val="F8F8F8"/>
                          </a:gs>
                        </a:gsLst>
                        <a:lin ang="5400000" scaled="0"/>
                      </a:gradFill>
                      <a:ea typeface="Segoe UI" pitchFamily="34" charset="0"/>
                      <a:cs typeface="Segoe UI" pitchFamily="34" charset="0"/>
                    </a:rPr>
                    <a:t>R:</a:t>
                  </a:r>
                  <a:r>
                    <a:rPr lang="en-US" sz="980" baseline="0">
                      <a:gradFill>
                        <a:gsLst>
                          <a:gs pos="2092">
                            <a:srgbClr val="F8F8F8"/>
                          </a:gs>
                          <a:gs pos="10042">
                            <a:srgbClr val="F8F8F8"/>
                          </a:gs>
                        </a:gsLst>
                        <a:lin ang="5400000" scaled="0"/>
                      </a:gradFill>
                      <a:ea typeface="Segoe UI" pitchFamily="34" charset="0"/>
                      <a:cs typeface="Segoe UI" pitchFamily="34" charset="0"/>
                    </a:rPr>
                    <a:t>0 G:120 B:215</a:t>
                  </a:r>
                  <a:endParaRPr lang="en-US" sz="98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1828204" fontAlgn="base">
                    <a:lnSpc>
                      <a:spcPct val="100000"/>
                    </a:lnSpc>
                    <a:spcBef>
                      <a:spcPct val="0"/>
                    </a:spcBef>
                    <a:spcAft>
                      <a:spcPct val="0"/>
                    </a:spcAft>
                  </a:pPr>
                  <a:r>
                    <a:rPr lang="en-US" sz="98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1828204" fontAlgn="base">
                    <a:lnSpc>
                      <a:spcPct val="100000"/>
                    </a:lnSpc>
                    <a:spcBef>
                      <a:spcPct val="0"/>
                    </a:spcBef>
                    <a:spcAft>
                      <a:spcPct val="0"/>
                    </a:spcAft>
                  </a:pPr>
                  <a:r>
                    <a:rPr lang="en-US" sz="980">
                      <a:gradFill>
                        <a:gsLst>
                          <a:gs pos="7965">
                            <a:srgbClr val="000000"/>
                          </a:gs>
                          <a:gs pos="28319">
                            <a:srgbClr val="000000"/>
                          </a:gs>
                        </a:gsLst>
                        <a:lin ang="5400000" scaled="0"/>
                      </a:gradFill>
                      <a:ea typeface="Segoe UI" pitchFamily="34" charset="0"/>
                      <a:cs typeface="Segoe UI" pitchFamily="34" charset="0"/>
                    </a:rPr>
                    <a:t>R:</a:t>
                  </a:r>
                  <a:r>
                    <a:rPr lang="en-US" sz="980" baseline="0">
                      <a:gradFill>
                        <a:gsLst>
                          <a:gs pos="7965">
                            <a:srgbClr val="000000"/>
                          </a:gs>
                          <a:gs pos="28319">
                            <a:srgbClr val="000000"/>
                          </a:gs>
                        </a:gsLst>
                        <a:lin ang="5400000" scaled="0"/>
                      </a:gradFill>
                      <a:ea typeface="Segoe UI" pitchFamily="34" charset="0"/>
                      <a:cs typeface="Segoe UI" pitchFamily="34" charset="0"/>
                    </a:rPr>
                    <a:t>0 G:188 B:242</a:t>
                  </a:r>
                  <a:endParaRPr lang="en-US" sz="98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1828204" fontAlgn="base">
                    <a:lnSpc>
                      <a:spcPct val="100000"/>
                    </a:lnSpc>
                    <a:spcBef>
                      <a:spcPct val="0"/>
                    </a:spcBef>
                    <a:spcAft>
                      <a:spcPct val="0"/>
                    </a:spcAft>
                  </a:pPr>
                  <a:r>
                    <a:rPr lang="en-US" sz="980" b="1" kern="1200" baseline="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1828204" fontAlgn="base">
                    <a:lnSpc>
                      <a:spcPct val="100000"/>
                    </a:lnSpc>
                    <a:spcBef>
                      <a:spcPct val="0"/>
                    </a:spcBef>
                    <a:spcAft>
                      <a:spcPct val="0"/>
                    </a:spcAft>
                  </a:pPr>
                  <a:r>
                    <a:rPr lang="en-US" sz="980">
                      <a:gradFill>
                        <a:gsLst>
                          <a:gs pos="92035">
                            <a:srgbClr val="505050"/>
                          </a:gs>
                          <a:gs pos="27000">
                            <a:srgbClr val="505050"/>
                          </a:gs>
                        </a:gsLst>
                        <a:lin ang="5400000" scaled="0"/>
                      </a:gradFill>
                      <a:ea typeface="Segoe UI" pitchFamily="34" charset="0"/>
                      <a:cs typeface="Segoe UI" pitchFamily="34" charset="0"/>
                    </a:rPr>
                    <a:t>R:</a:t>
                  </a:r>
                  <a:r>
                    <a:rPr lang="en-US" sz="980" baseline="0">
                      <a:gradFill>
                        <a:gsLst>
                          <a:gs pos="92035">
                            <a:srgbClr val="505050"/>
                          </a:gs>
                          <a:gs pos="27000">
                            <a:srgbClr val="505050"/>
                          </a:gs>
                        </a:gsLst>
                        <a:lin ang="5400000" scaled="0"/>
                      </a:gradFill>
                      <a:ea typeface="Segoe UI" pitchFamily="34" charset="0"/>
                      <a:cs typeface="Segoe UI" pitchFamily="34" charset="0"/>
                    </a:rPr>
                    <a:t>210 G:210 B:210</a:t>
                  </a:r>
                  <a:endParaRPr lang="en-US" sz="98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1828204" rtl="0" eaLnBrk="1" fontAlgn="base" latinLnBrk="0" hangingPunct="1">
                    <a:lnSpc>
                      <a:spcPct val="100000"/>
                    </a:lnSpc>
                    <a:spcBef>
                      <a:spcPct val="0"/>
                    </a:spcBef>
                    <a:spcAft>
                      <a:spcPct val="0"/>
                    </a:spcAft>
                  </a:pPr>
                  <a:r>
                    <a:rPr lang="en-US" sz="980" b="1" kern="1200" baseline="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1828204" fontAlgn="base">
                    <a:lnSpc>
                      <a:spcPct val="100000"/>
                    </a:lnSpc>
                    <a:spcBef>
                      <a:spcPct val="0"/>
                    </a:spcBef>
                    <a:spcAft>
                      <a:spcPct val="0"/>
                    </a:spcAft>
                  </a:pPr>
                  <a:r>
                    <a:rPr lang="en-US" sz="980">
                      <a:gradFill>
                        <a:gsLst>
                          <a:gs pos="0">
                            <a:srgbClr val="FFFFFF"/>
                          </a:gs>
                          <a:gs pos="100000">
                            <a:srgbClr val="FFFFFF"/>
                          </a:gs>
                        </a:gsLst>
                        <a:lin ang="5400000" scaled="0"/>
                      </a:gradFill>
                      <a:ea typeface="Segoe UI" pitchFamily="34" charset="0"/>
                      <a:cs typeface="Segoe UI" pitchFamily="34" charset="0"/>
                    </a:rPr>
                    <a:t>R:92</a:t>
                  </a:r>
                  <a:r>
                    <a:rPr lang="en-US" sz="980" baseline="0">
                      <a:gradFill>
                        <a:gsLst>
                          <a:gs pos="0">
                            <a:srgbClr val="FFFFFF"/>
                          </a:gs>
                          <a:gs pos="100000">
                            <a:srgbClr val="FFFFFF"/>
                          </a:gs>
                        </a:gsLst>
                        <a:lin ang="5400000" scaled="0"/>
                      </a:gradFill>
                      <a:ea typeface="Segoe UI" pitchFamily="34" charset="0"/>
                      <a:cs typeface="Segoe UI" pitchFamily="34" charset="0"/>
                    </a:rPr>
                    <a:t> G:45 B:145</a:t>
                  </a:r>
                  <a:endParaRPr lang="en-US" sz="98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1828204" rtl="0" eaLnBrk="1" fontAlgn="base" latinLnBrk="0" hangingPunct="1">
                    <a:lnSpc>
                      <a:spcPct val="100000"/>
                    </a:lnSpc>
                    <a:spcBef>
                      <a:spcPct val="0"/>
                    </a:spcBef>
                    <a:spcAft>
                      <a:spcPct val="0"/>
                    </a:spcAft>
                  </a:pPr>
                  <a:r>
                    <a:rPr lang="en-US" sz="980" b="1" kern="1200" baseline="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1828204" fontAlgn="base">
                    <a:lnSpc>
                      <a:spcPct val="100000"/>
                    </a:lnSpc>
                    <a:spcBef>
                      <a:spcPct val="0"/>
                    </a:spcBef>
                    <a:spcAft>
                      <a:spcPct val="0"/>
                    </a:spcAft>
                  </a:pPr>
                  <a:r>
                    <a:rPr lang="en-US" sz="980">
                      <a:gradFill>
                        <a:gsLst>
                          <a:gs pos="2092">
                            <a:srgbClr val="F8F8F8"/>
                          </a:gs>
                          <a:gs pos="10042">
                            <a:srgbClr val="F8F8F8"/>
                          </a:gs>
                        </a:gsLst>
                        <a:lin ang="5400000" scaled="0"/>
                      </a:gradFill>
                      <a:ea typeface="Segoe UI" pitchFamily="34" charset="0"/>
                      <a:cs typeface="Segoe UI" pitchFamily="34" charset="0"/>
                    </a:rPr>
                    <a:t>R:</a:t>
                  </a:r>
                  <a:r>
                    <a:rPr lang="en-US" sz="980" baseline="0">
                      <a:gradFill>
                        <a:gsLst>
                          <a:gs pos="2092">
                            <a:srgbClr val="F8F8F8"/>
                          </a:gs>
                          <a:gs pos="10042">
                            <a:srgbClr val="F8F8F8"/>
                          </a:gs>
                        </a:gsLst>
                        <a:lin ang="5400000" scaled="0"/>
                      </a:gradFill>
                      <a:ea typeface="Segoe UI" pitchFamily="34" charset="0"/>
                      <a:cs typeface="Segoe UI" pitchFamily="34" charset="0"/>
                    </a:rPr>
                    <a:t>80 G:80 B:80</a:t>
                  </a:r>
                  <a:endParaRPr lang="en-US" sz="98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1828204" rtl="0" eaLnBrk="1" fontAlgn="base" latinLnBrk="0" hangingPunct="1">
                    <a:lnSpc>
                      <a:spcPct val="100000"/>
                    </a:lnSpc>
                    <a:spcBef>
                      <a:spcPct val="0"/>
                    </a:spcBef>
                    <a:spcAft>
                      <a:spcPct val="0"/>
                    </a:spcAft>
                  </a:pPr>
                  <a:r>
                    <a:rPr lang="en-US" sz="980" b="1" kern="1200" baseline="0">
                      <a:gradFill>
                        <a:gsLst>
                          <a:gs pos="0">
                            <a:srgbClr val="FFFFFF"/>
                          </a:gs>
                          <a:gs pos="100000">
                            <a:srgbClr val="FFFFFF"/>
                          </a:gs>
                        </a:gsLst>
                        <a:lin ang="5400000" scaled="0"/>
                      </a:gradFill>
                      <a:latin typeface="+mn-lt"/>
                      <a:ea typeface="Segoe UI" pitchFamily="34" charset="0"/>
                      <a:cs typeface="Segoe UI" pitchFamily="34" charset="0"/>
                    </a:rPr>
                    <a:t>Gray</a:t>
                  </a:r>
                </a:p>
                <a:p>
                  <a:pPr algn="l" defTabSz="1828204" fontAlgn="base">
                    <a:lnSpc>
                      <a:spcPct val="100000"/>
                    </a:lnSpc>
                    <a:spcBef>
                      <a:spcPct val="0"/>
                    </a:spcBef>
                    <a:spcAft>
                      <a:spcPct val="0"/>
                    </a:spcAft>
                  </a:pPr>
                  <a:r>
                    <a:rPr lang="en-US" sz="980">
                      <a:gradFill>
                        <a:gsLst>
                          <a:gs pos="2092">
                            <a:srgbClr val="F8F8F8"/>
                          </a:gs>
                          <a:gs pos="10042">
                            <a:srgbClr val="F8F8F8"/>
                          </a:gs>
                        </a:gsLst>
                        <a:lin ang="5400000" scaled="0"/>
                      </a:gradFill>
                      <a:ea typeface="Segoe UI" pitchFamily="34" charset="0"/>
                      <a:cs typeface="Segoe UI" pitchFamily="34" charset="0"/>
                    </a:rPr>
                    <a:t>R:</a:t>
                  </a:r>
                  <a:r>
                    <a:rPr lang="en-US" sz="980" baseline="0">
                      <a:gradFill>
                        <a:gsLst>
                          <a:gs pos="2092">
                            <a:srgbClr val="F8F8F8"/>
                          </a:gs>
                          <a:gs pos="10042">
                            <a:srgbClr val="F8F8F8"/>
                          </a:gs>
                        </a:gsLst>
                        <a:lin ang="5400000" scaled="0"/>
                      </a:gradFill>
                      <a:ea typeface="Segoe UI" pitchFamily="34" charset="0"/>
                      <a:cs typeface="Segoe UI" pitchFamily="34" charset="0"/>
                    </a:rPr>
                    <a:t>115 G:115 B:115</a:t>
                  </a:r>
                  <a:endParaRPr lang="en-US" sz="98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0970856" y="3489620"/>
                <a:ext cx="3925458" cy="629233"/>
                <a:chOff x="3254158" y="4203959"/>
                <a:chExt cx="3925458" cy="629233"/>
              </a:xfrm>
            </p:grpSpPr>
            <p:sp>
              <p:nvSpPr>
                <p:cNvPr id="33" name="Rectangle 32"/>
                <p:cNvSpPr/>
                <p:nvPr userDrawn="1"/>
              </p:nvSpPr>
              <p:spPr bwMode="auto">
                <a:xfrm>
                  <a:off x="5395286" y="4543426"/>
                  <a:ext cx="869930" cy="289766"/>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1828204" rtl="0" eaLnBrk="1" fontAlgn="base" latinLnBrk="0" hangingPunct="1">
                    <a:lnSpc>
                      <a:spcPct val="100000"/>
                    </a:lnSpc>
                    <a:spcBef>
                      <a:spcPct val="0"/>
                    </a:spcBef>
                    <a:spcAft>
                      <a:spcPct val="0"/>
                    </a:spcAft>
                  </a:pPr>
                  <a:r>
                    <a:rPr lang="en-US" sz="980" b="1" kern="1200" baseline="0">
                      <a:solidFill>
                        <a:srgbClr val="000000"/>
                      </a:solidFill>
                      <a:latin typeface="+mn-lt"/>
                      <a:ea typeface="Segoe UI" pitchFamily="34" charset="0"/>
                      <a:cs typeface="Segoe UI" pitchFamily="34" charset="0"/>
                    </a:rPr>
                    <a:t>Yellow</a:t>
                  </a:r>
                </a:p>
                <a:p>
                  <a:pPr marL="0" algn="l" defTabSz="1828204" rtl="0" eaLnBrk="1" fontAlgn="base" latinLnBrk="0" hangingPunct="1">
                    <a:lnSpc>
                      <a:spcPct val="100000"/>
                    </a:lnSpc>
                    <a:spcBef>
                      <a:spcPct val="0"/>
                    </a:spcBef>
                    <a:spcAft>
                      <a:spcPct val="0"/>
                    </a:spcAft>
                  </a:pPr>
                  <a:r>
                    <a:rPr lang="en-US" sz="980" kern="1200">
                      <a:solidFill>
                        <a:srgbClr val="000000"/>
                      </a:solidFill>
                      <a:latin typeface="+mn-lt"/>
                      <a:ea typeface="Segoe UI" pitchFamily="34" charset="0"/>
                      <a:cs typeface="Segoe UI" pitchFamily="34" charset="0"/>
                    </a:rPr>
                    <a:t>R:255 G:185 B:0</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1828204" rtl="0" eaLnBrk="1" fontAlgn="base" latinLnBrk="0" hangingPunct="1">
                    <a:lnSpc>
                      <a:spcPct val="100000"/>
                    </a:lnSpc>
                    <a:spcBef>
                      <a:spcPct val="0"/>
                    </a:spcBef>
                    <a:spcAft>
                      <a:spcPct val="0"/>
                    </a:spcAft>
                  </a:pPr>
                  <a:r>
                    <a:rPr lang="en-US" sz="980" b="1" kern="1200" baseline="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1828204" fontAlgn="base">
                    <a:lnSpc>
                      <a:spcPct val="100000"/>
                    </a:lnSpc>
                    <a:spcBef>
                      <a:spcPct val="0"/>
                    </a:spcBef>
                    <a:spcAft>
                      <a:spcPct val="0"/>
                    </a:spcAft>
                  </a:pPr>
                  <a:r>
                    <a:rPr lang="en-US" sz="980">
                      <a:gradFill>
                        <a:gsLst>
                          <a:gs pos="2092">
                            <a:srgbClr val="F8F8F8"/>
                          </a:gs>
                          <a:gs pos="10042">
                            <a:srgbClr val="F8F8F8"/>
                          </a:gs>
                        </a:gsLst>
                        <a:lin ang="5400000" scaled="0"/>
                      </a:gradFill>
                      <a:ea typeface="Segoe UI" pitchFamily="34" charset="0"/>
                      <a:cs typeface="Segoe UI" pitchFamily="34" charset="0"/>
                    </a:rPr>
                    <a:t>R:</a:t>
                  </a:r>
                  <a:r>
                    <a:rPr lang="en-US" sz="980" baseline="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3254158" y="4203959"/>
                  <a:ext cx="869930" cy="289766"/>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1828204" rtl="0" eaLnBrk="1" fontAlgn="base" latinLnBrk="0" hangingPunct="1">
                    <a:lnSpc>
                      <a:spcPct val="100000"/>
                    </a:lnSpc>
                    <a:spcBef>
                      <a:spcPct val="0"/>
                    </a:spcBef>
                    <a:spcAft>
                      <a:spcPct val="0"/>
                    </a:spcAft>
                  </a:pPr>
                  <a:r>
                    <a:rPr lang="en-US" sz="980" b="1" kern="1200" baseline="0">
                      <a:gradFill>
                        <a:gsLst>
                          <a:gs pos="0">
                            <a:srgbClr val="FFFFFF"/>
                          </a:gs>
                          <a:gs pos="100000">
                            <a:srgbClr val="FFFFFF"/>
                          </a:gs>
                        </a:gsLst>
                        <a:lin ang="5400000" scaled="0"/>
                      </a:gradFill>
                      <a:latin typeface="+mn-lt"/>
                      <a:ea typeface="Segoe UI" pitchFamily="34" charset="0"/>
                      <a:cs typeface="Segoe UI" pitchFamily="34" charset="0"/>
                    </a:rPr>
                    <a:t>Teal</a:t>
                  </a:r>
                </a:p>
                <a:p>
                  <a:pPr algn="l" defTabSz="1828204" fontAlgn="base">
                    <a:lnSpc>
                      <a:spcPct val="100000"/>
                    </a:lnSpc>
                    <a:spcBef>
                      <a:spcPct val="0"/>
                    </a:spcBef>
                    <a:spcAft>
                      <a:spcPct val="0"/>
                    </a:spcAft>
                  </a:pPr>
                  <a:r>
                    <a:rPr lang="en-US" sz="980">
                      <a:gradFill>
                        <a:gsLst>
                          <a:gs pos="2092">
                            <a:srgbClr val="F8F8F8"/>
                          </a:gs>
                          <a:gs pos="10042">
                            <a:srgbClr val="F8F8F8"/>
                          </a:gs>
                        </a:gsLst>
                        <a:lin ang="5400000" scaled="0"/>
                      </a:gradFill>
                      <a:ea typeface="Segoe UI" pitchFamily="34" charset="0"/>
                      <a:cs typeface="Segoe UI" pitchFamily="34" charset="0"/>
                    </a:rPr>
                    <a:t>R:0</a:t>
                  </a:r>
                  <a:r>
                    <a:rPr lang="en-US" sz="980" baseline="0">
                      <a:gradFill>
                        <a:gsLst>
                          <a:gs pos="2092">
                            <a:srgbClr val="F8F8F8"/>
                          </a:gs>
                          <a:gs pos="10042">
                            <a:srgbClr val="F8F8F8"/>
                          </a:gs>
                        </a:gsLst>
                        <a:lin ang="5400000" scaled="0"/>
                      </a:gradFill>
                      <a:ea typeface="Segoe UI" pitchFamily="34" charset="0"/>
                      <a:cs typeface="Segoe UI" pitchFamily="34" charset="0"/>
                    </a:rPr>
                    <a:t> G:130 B:114</a:t>
                  </a:r>
                  <a:endParaRPr lang="en-US" sz="98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3011194" y="305427"/>
                <a:ext cx="797184" cy="232649"/>
              </a:xfrm>
              <a:prstGeom prst="rect">
                <a:avLst/>
              </a:prstGeom>
              <a:noFill/>
            </p:spPr>
            <p:txBody>
              <a:bodyPr wrap="none" lIns="0" tIns="91440" rIns="182880" bIns="91440" rtlCol="0">
                <a:spAutoFit/>
              </a:bodyPr>
              <a:lstStyle/>
              <a:p>
                <a:pPr>
                  <a:lnSpc>
                    <a:spcPct val="90000"/>
                  </a:lnSpc>
                  <a:spcAft>
                    <a:spcPts val="1176"/>
                  </a:spcAft>
                </a:pPr>
                <a:r>
                  <a:rPr lang="en-US" sz="196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08762" y="4275838"/>
                <a:ext cx="2723113" cy="232649"/>
              </a:xfrm>
              <a:prstGeom prst="rect">
                <a:avLst/>
              </a:prstGeom>
              <a:noFill/>
            </p:spPr>
            <p:txBody>
              <a:bodyPr wrap="none" lIns="0" tIns="91440" rIns="182880" bIns="91440" rtlCol="0">
                <a:spAutoFit/>
              </a:bodyPr>
              <a:lstStyle/>
              <a:p>
                <a:pPr>
                  <a:lnSpc>
                    <a:spcPct val="90000"/>
                  </a:lnSpc>
                  <a:spcAft>
                    <a:spcPts val="1176"/>
                  </a:spcAft>
                </a:pPr>
                <a:r>
                  <a:rPr lang="en-US" sz="1960">
                    <a:gradFill>
                      <a:gsLst>
                        <a:gs pos="2917">
                          <a:schemeClr val="tx1"/>
                        </a:gs>
                        <a:gs pos="30000">
                          <a:schemeClr val="tx1"/>
                        </a:gs>
                      </a:gsLst>
                      <a:lin ang="5400000" scaled="0"/>
                    </a:gradFill>
                  </a:rPr>
                  <a:t>Secondary colors (use only when</a:t>
                </a:r>
                <a:r>
                  <a:rPr lang="en-US" sz="1960" baseline="0">
                    <a:gradFill>
                      <a:gsLst>
                        <a:gs pos="2917">
                          <a:schemeClr val="tx1"/>
                        </a:gs>
                        <a:gs pos="30000">
                          <a:schemeClr val="tx1"/>
                        </a:gs>
                      </a:gsLst>
                      <a:lin ang="5400000" scaled="0"/>
                    </a:gradFill>
                  </a:rPr>
                  <a:t> necessary)</a:t>
                </a:r>
                <a:endParaRPr lang="en-US" sz="1960">
                  <a:gradFill>
                    <a:gsLst>
                      <a:gs pos="2917">
                        <a:schemeClr val="tx1"/>
                      </a:gs>
                      <a:gs pos="30000">
                        <a:schemeClr val="tx1"/>
                      </a:gs>
                    </a:gsLst>
                    <a:lin ang="5400000" scaled="0"/>
                  </a:gradFill>
                </a:endParaRPr>
              </a:p>
            </p:txBody>
          </p:sp>
        </p:grpSp>
        <p:sp>
          <p:nvSpPr>
            <p:cNvPr id="19" name="Rectangle 18"/>
            <p:cNvSpPr/>
            <p:nvPr userDrawn="1"/>
          </p:nvSpPr>
          <p:spPr bwMode="auto">
            <a:xfrm rot="5400000">
              <a:off x="12328885" y="3356233"/>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1828204" fontAlgn="base">
                <a:lnSpc>
                  <a:spcPct val="100000"/>
                </a:lnSpc>
                <a:spcBef>
                  <a:spcPct val="0"/>
                </a:spcBef>
                <a:spcAft>
                  <a:spcPct val="0"/>
                </a:spcAft>
              </a:pPr>
              <a:r>
                <a:rPr lang="en-US" sz="98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1828204" fontAlgn="base">
                <a:lnSpc>
                  <a:spcPct val="100000"/>
                </a:lnSpc>
                <a:spcBef>
                  <a:spcPct val="0"/>
                </a:spcBef>
                <a:spcAft>
                  <a:spcPct val="0"/>
                </a:spcAft>
              </a:pPr>
              <a:r>
                <a:rPr lang="en-US" sz="980">
                  <a:gradFill>
                    <a:gsLst>
                      <a:gs pos="7965">
                        <a:srgbClr val="000000"/>
                      </a:gs>
                      <a:gs pos="28319">
                        <a:srgbClr val="000000"/>
                      </a:gs>
                    </a:gsLst>
                    <a:lin ang="5400000" scaled="0"/>
                  </a:gradFill>
                  <a:ea typeface="Segoe UI" pitchFamily="34" charset="0"/>
                  <a:cs typeface="Segoe UI" pitchFamily="34" charset="0"/>
                </a:rPr>
                <a:t>R:</a:t>
              </a:r>
              <a:r>
                <a:rPr lang="en-US" sz="980" baseline="0">
                  <a:gradFill>
                    <a:gsLst>
                      <a:gs pos="7965">
                        <a:srgbClr val="000000"/>
                      </a:gs>
                      <a:gs pos="28319">
                        <a:srgbClr val="000000"/>
                      </a:gs>
                    </a:gsLst>
                    <a:lin ang="5400000" scaled="0"/>
                  </a:gradFill>
                  <a:ea typeface="Segoe UI" pitchFamily="34" charset="0"/>
                  <a:cs typeface="Segoe UI" pitchFamily="34" charset="0"/>
                </a:rPr>
                <a:t>0 G:188 B:242</a:t>
              </a:r>
              <a:endParaRPr lang="en-US" sz="980">
                <a:gradFill>
                  <a:gsLst>
                    <a:gs pos="7965">
                      <a:srgbClr val="000000"/>
                    </a:gs>
                    <a:gs pos="28319">
                      <a:srgbClr val="000000"/>
                    </a:gs>
                  </a:gsLst>
                  <a:lin ang="5400000" scaled="0"/>
                </a:gradFill>
                <a:ea typeface="Segoe UI" pitchFamily="34" charset="0"/>
                <a:cs typeface="Segoe UI" pitchFamily="34" charset="0"/>
              </a:endParaRPr>
            </a:p>
          </p:txBody>
        </p:sp>
      </p:grpSp>
      <p:pic>
        <p:nvPicPr>
          <p:cNvPr id="20" name="Picture 19">
            <a:extLst>
              <a:ext uri="{FF2B5EF4-FFF2-40B4-BE49-F238E27FC236}">
                <a16:creationId xmlns:a16="http://schemas.microsoft.com/office/drawing/2014/main" id="{387D26B0-8462-465A-B3BA-5C108059345F}"/>
              </a:ext>
            </a:extLst>
          </p:cNvPr>
          <p:cNvPicPr>
            <a:picLocks noChangeAspect="1"/>
          </p:cNvPicPr>
          <p:nvPr userDrawn="1"/>
        </p:nvPicPr>
        <p:blipFill>
          <a:blip r:embed="rId27" cstate="email">
            <a:extLst>
              <a:ext uri="{28A0092B-C50C-407E-A947-70E740481C1C}">
                <a14:useLocalDpi xmlns:a14="http://schemas.microsoft.com/office/drawing/2010/main"/>
              </a:ext>
            </a:extLst>
          </a:blip>
          <a:stretch>
            <a:fillRect/>
          </a:stretch>
        </p:blipFill>
        <p:spPr>
          <a:xfrm rot="5400000">
            <a:off x="18417497" y="5982067"/>
            <a:ext cx="13717246" cy="1753114"/>
          </a:xfrm>
          <a:prstGeom prst="rect">
            <a:avLst/>
          </a:prstGeom>
        </p:spPr>
      </p:pic>
    </p:spTree>
    <p:extLst>
      <p:ext uri="{BB962C8B-B14F-4D97-AF65-F5344CB8AC3E}">
        <p14:creationId xmlns:p14="http://schemas.microsoft.com/office/powerpoint/2010/main" val="2782325330"/>
      </p:ext>
    </p:extLst>
  </p:cSld>
  <p:clrMap bg1="lt1" tx1="dk1" bg2="lt2" tx2="dk2" accent1="accent1" accent2="accent2" accent3="accent3" accent4="accent4" accent5="accent5" accent6="accent6" hlink="hlink" folHlink="folHlink"/>
  <p:sldLayoutIdLst>
    <p:sldLayoutId id="2147484226" r:id="rId1"/>
    <p:sldLayoutId id="2147484227" r:id="rId2"/>
    <p:sldLayoutId id="2147484228" r:id="rId3"/>
    <p:sldLayoutId id="2147484229" r:id="rId4"/>
    <p:sldLayoutId id="2147484230" r:id="rId5"/>
    <p:sldLayoutId id="2147484231" r:id="rId6"/>
    <p:sldLayoutId id="2147484232" r:id="rId7"/>
    <p:sldLayoutId id="2147484233" r:id="rId8"/>
    <p:sldLayoutId id="2147484234" r:id="rId9"/>
    <p:sldLayoutId id="2147484235" r:id="rId10"/>
    <p:sldLayoutId id="2147484236" r:id="rId11"/>
    <p:sldLayoutId id="2147484237" r:id="rId12"/>
    <p:sldLayoutId id="2147484238" r:id="rId13"/>
    <p:sldLayoutId id="2147484239" r:id="rId14"/>
    <p:sldLayoutId id="2147484240" r:id="rId15"/>
    <p:sldLayoutId id="2147484354" r:id="rId16"/>
    <p:sldLayoutId id="2147484355" r:id="rId17"/>
    <p:sldLayoutId id="2147484356" r:id="rId18"/>
    <p:sldLayoutId id="2147484357" r:id="rId19"/>
    <p:sldLayoutId id="2147484358" r:id="rId20"/>
    <p:sldLayoutId id="2147484359" r:id="rId21"/>
    <p:sldLayoutId id="2147484360" r:id="rId22"/>
    <p:sldLayoutId id="2147484361" r:id="rId23"/>
    <p:sldLayoutId id="2147484362" r:id="rId24"/>
    <p:sldLayoutId id="2147484364" r:id="rId25"/>
  </p:sldLayoutIdLst>
  <p:transition>
    <p:fade/>
  </p:transition>
  <p:txStyles>
    <p:titleStyle>
      <a:lvl1pPr algn="l" defTabSz="1828734" rtl="0" eaLnBrk="1" latinLnBrk="0" hangingPunct="1">
        <a:lnSpc>
          <a:spcPct val="90000"/>
        </a:lnSpc>
        <a:spcBef>
          <a:spcPct val="0"/>
        </a:spcBef>
        <a:buNone/>
        <a:defRPr lang="en-US" sz="9410" b="0" kern="1200" cap="none" spc="-2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672290" marR="0" indent="-672290" algn="l" defTabSz="1828734" rtl="0" eaLnBrk="1" fontAlgn="auto" latinLnBrk="0" hangingPunct="1">
        <a:lnSpc>
          <a:spcPct val="90000"/>
        </a:lnSpc>
        <a:spcBef>
          <a:spcPct val="20000"/>
        </a:spcBef>
        <a:spcAft>
          <a:spcPts val="0"/>
        </a:spcAft>
        <a:buClrTx/>
        <a:buSzPct val="90000"/>
        <a:buFont typeface="Arial" pitchFamily="34" charset="0"/>
        <a:buChar char="•"/>
        <a:tabLst/>
        <a:defRPr sz="7842" kern="1200" spc="0" baseline="0">
          <a:gradFill>
            <a:gsLst>
              <a:gs pos="1250">
                <a:schemeClr val="tx1"/>
              </a:gs>
              <a:gs pos="100000">
                <a:schemeClr val="tx1"/>
              </a:gs>
            </a:gsLst>
            <a:lin ang="5400000" scaled="0"/>
          </a:gradFill>
          <a:latin typeface="+mj-lt"/>
          <a:ea typeface="+mn-ea"/>
          <a:cs typeface="+mn-cs"/>
        </a:defRPr>
      </a:lvl1pPr>
      <a:lvl2pPr marL="1145382" marR="0" indent="-473092" algn="l" defTabSz="1828734" rtl="0" eaLnBrk="1" fontAlgn="auto" latinLnBrk="0" hangingPunct="1">
        <a:lnSpc>
          <a:spcPct val="90000"/>
        </a:lnSpc>
        <a:spcBef>
          <a:spcPct val="20000"/>
        </a:spcBef>
        <a:spcAft>
          <a:spcPts val="0"/>
        </a:spcAft>
        <a:buClrTx/>
        <a:buSzPct val="90000"/>
        <a:buFont typeface="Arial" pitchFamily="34" charset="0"/>
        <a:buChar char="•"/>
        <a:tabLst/>
        <a:defRPr sz="4706" kern="1200" spc="0" baseline="0">
          <a:gradFill>
            <a:gsLst>
              <a:gs pos="1250">
                <a:schemeClr val="tx1"/>
              </a:gs>
              <a:gs pos="100000">
                <a:schemeClr val="tx1"/>
              </a:gs>
            </a:gsLst>
            <a:lin ang="5400000" scaled="0"/>
          </a:gradFill>
          <a:latin typeface="+mn-lt"/>
          <a:ea typeface="+mn-ea"/>
          <a:cs typeface="+mn-cs"/>
        </a:defRPr>
      </a:lvl2pPr>
      <a:lvl3pPr marL="1568676" marR="0" indent="-448194" algn="l" defTabSz="1828734" rtl="0" eaLnBrk="1" fontAlgn="auto" latinLnBrk="0" hangingPunct="1">
        <a:lnSpc>
          <a:spcPct val="90000"/>
        </a:lnSpc>
        <a:spcBef>
          <a:spcPct val="20000"/>
        </a:spcBef>
        <a:spcAft>
          <a:spcPts val="0"/>
        </a:spcAft>
        <a:buClrTx/>
        <a:buSzPct val="90000"/>
        <a:buFont typeface="Arial" pitchFamily="34" charset="0"/>
        <a:buChar char="•"/>
        <a:tabLst/>
        <a:defRPr sz="3922" kern="1200" spc="0" baseline="0">
          <a:gradFill>
            <a:gsLst>
              <a:gs pos="1250">
                <a:schemeClr val="tx1"/>
              </a:gs>
              <a:gs pos="100000">
                <a:schemeClr val="tx1"/>
              </a:gs>
            </a:gsLst>
            <a:lin ang="5400000" scaled="0"/>
          </a:gradFill>
          <a:latin typeface="+mn-lt"/>
          <a:ea typeface="+mn-ea"/>
          <a:cs typeface="+mn-cs"/>
        </a:defRPr>
      </a:lvl3pPr>
      <a:lvl4pPr marL="2016870" marR="0" indent="-448194" algn="l" defTabSz="1828734" rtl="0" eaLnBrk="1" fontAlgn="auto" latinLnBrk="0" hangingPunct="1">
        <a:lnSpc>
          <a:spcPct val="90000"/>
        </a:lnSpc>
        <a:spcBef>
          <a:spcPct val="20000"/>
        </a:spcBef>
        <a:spcAft>
          <a:spcPts val="0"/>
        </a:spcAft>
        <a:buClrTx/>
        <a:buSzPct val="90000"/>
        <a:buFont typeface="Arial" pitchFamily="34" charset="0"/>
        <a:buChar char="•"/>
        <a:tabLst/>
        <a:defRPr sz="3530" kern="1200" spc="0" baseline="0">
          <a:gradFill>
            <a:gsLst>
              <a:gs pos="1250">
                <a:schemeClr val="tx1"/>
              </a:gs>
              <a:gs pos="100000">
                <a:schemeClr val="tx1"/>
              </a:gs>
            </a:gsLst>
            <a:lin ang="5400000" scaled="0"/>
          </a:gradFill>
          <a:latin typeface="+mn-lt"/>
          <a:ea typeface="+mn-ea"/>
          <a:cs typeface="+mn-cs"/>
        </a:defRPr>
      </a:lvl4pPr>
      <a:lvl5pPr marL="2465062" marR="0" indent="-448194" algn="l" defTabSz="1828734" rtl="0" eaLnBrk="1" fontAlgn="auto" latinLnBrk="0" hangingPunct="1">
        <a:lnSpc>
          <a:spcPct val="90000"/>
        </a:lnSpc>
        <a:spcBef>
          <a:spcPct val="20000"/>
        </a:spcBef>
        <a:spcAft>
          <a:spcPts val="0"/>
        </a:spcAft>
        <a:buClrTx/>
        <a:buSzPct val="90000"/>
        <a:buFont typeface="Arial" pitchFamily="34" charset="0"/>
        <a:buChar char="•"/>
        <a:tabLst/>
        <a:defRPr sz="3530" kern="1200" spc="0" baseline="0">
          <a:gradFill>
            <a:gsLst>
              <a:gs pos="1250">
                <a:schemeClr val="tx1"/>
              </a:gs>
              <a:gs pos="100000">
                <a:schemeClr val="tx1"/>
              </a:gs>
            </a:gsLst>
            <a:lin ang="5400000" scaled="0"/>
          </a:gradFill>
          <a:latin typeface="+mn-lt"/>
          <a:ea typeface="+mn-ea"/>
          <a:cs typeface="+mn-cs"/>
        </a:defRPr>
      </a:lvl5pPr>
      <a:lvl6pPr marL="5029018" indent="-457184" algn="l" defTabSz="1828734" rtl="0" eaLnBrk="1" latinLnBrk="0" hangingPunct="1">
        <a:spcBef>
          <a:spcPct val="20000"/>
        </a:spcBef>
        <a:buFont typeface="Arial" pitchFamily="34" charset="0"/>
        <a:buChar char="•"/>
        <a:defRPr sz="3922" kern="1200">
          <a:solidFill>
            <a:schemeClr val="tx1"/>
          </a:solidFill>
          <a:latin typeface="+mn-lt"/>
          <a:ea typeface="+mn-ea"/>
          <a:cs typeface="+mn-cs"/>
        </a:defRPr>
      </a:lvl6pPr>
      <a:lvl7pPr marL="5943386" indent="-457184" algn="l" defTabSz="1828734" rtl="0" eaLnBrk="1" latinLnBrk="0" hangingPunct="1">
        <a:spcBef>
          <a:spcPct val="20000"/>
        </a:spcBef>
        <a:buFont typeface="Arial" pitchFamily="34" charset="0"/>
        <a:buChar char="•"/>
        <a:defRPr sz="3922" kern="1200">
          <a:solidFill>
            <a:schemeClr val="tx1"/>
          </a:solidFill>
          <a:latin typeface="+mn-lt"/>
          <a:ea typeface="+mn-ea"/>
          <a:cs typeface="+mn-cs"/>
        </a:defRPr>
      </a:lvl7pPr>
      <a:lvl8pPr marL="6857754" indent="-457184" algn="l" defTabSz="1828734" rtl="0" eaLnBrk="1" latinLnBrk="0" hangingPunct="1">
        <a:spcBef>
          <a:spcPct val="20000"/>
        </a:spcBef>
        <a:buFont typeface="Arial" pitchFamily="34" charset="0"/>
        <a:buChar char="•"/>
        <a:defRPr sz="3922" kern="1200">
          <a:solidFill>
            <a:schemeClr val="tx1"/>
          </a:solidFill>
          <a:latin typeface="+mn-lt"/>
          <a:ea typeface="+mn-ea"/>
          <a:cs typeface="+mn-cs"/>
        </a:defRPr>
      </a:lvl8pPr>
      <a:lvl9pPr marL="7772122" indent="-457184" algn="l" defTabSz="1828734" rtl="0" eaLnBrk="1" latinLnBrk="0" hangingPunct="1">
        <a:spcBef>
          <a:spcPct val="20000"/>
        </a:spcBef>
        <a:buFont typeface="Arial" pitchFamily="34" charset="0"/>
        <a:buChar char="•"/>
        <a:defRPr sz="3922" kern="1200">
          <a:solidFill>
            <a:schemeClr val="tx1"/>
          </a:solidFill>
          <a:latin typeface="+mn-lt"/>
          <a:ea typeface="+mn-ea"/>
          <a:cs typeface="+mn-cs"/>
        </a:defRPr>
      </a:lvl9pPr>
    </p:bodyStyle>
    <p:otherStyle>
      <a:defPPr>
        <a:defRPr lang="en-US"/>
      </a:defPPr>
      <a:lvl1pPr marL="0" algn="l" defTabSz="1828734" rtl="0" eaLnBrk="1" latinLnBrk="0" hangingPunct="1">
        <a:defRPr sz="3530" kern="1200">
          <a:solidFill>
            <a:schemeClr val="tx1"/>
          </a:solidFill>
          <a:latin typeface="+mn-lt"/>
          <a:ea typeface="+mn-ea"/>
          <a:cs typeface="+mn-cs"/>
        </a:defRPr>
      </a:lvl1pPr>
      <a:lvl2pPr marL="914366" algn="l" defTabSz="1828734" rtl="0" eaLnBrk="1" latinLnBrk="0" hangingPunct="1">
        <a:defRPr sz="3530" kern="1200">
          <a:solidFill>
            <a:schemeClr val="tx1"/>
          </a:solidFill>
          <a:latin typeface="+mn-lt"/>
          <a:ea typeface="+mn-ea"/>
          <a:cs typeface="+mn-cs"/>
        </a:defRPr>
      </a:lvl2pPr>
      <a:lvl3pPr marL="1828734" algn="l" defTabSz="1828734" rtl="0" eaLnBrk="1" latinLnBrk="0" hangingPunct="1">
        <a:defRPr sz="3530" kern="1200">
          <a:solidFill>
            <a:schemeClr val="tx1"/>
          </a:solidFill>
          <a:latin typeface="+mn-lt"/>
          <a:ea typeface="+mn-ea"/>
          <a:cs typeface="+mn-cs"/>
        </a:defRPr>
      </a:lvl3pPr>
      <a:lvl4pPr marL="2743100" algn="l" defTabSz="1828734" rtl="0" eaLnBrk="1" latinLnBrk="0" hangingPunct="1">
        <a:defRPr sz="3530" kern="1200">
          <a:solidFill>
            <a:schemeClr val="tx1"/>
          </a:solidFill>
          <a:latin typeface="+mn-lt"/>
          <a:ea typeface="+mn-ea"/>
          <a:cs typeface="+mn-cs"/>
        </a:defRPr>
      </a:lvl4pPr>
      <a:lvl5pPr marL="3657468" algn="l" defTabSz="1828734" rtl="0" eaLnBrk="1" latinLnBrk="0" hangingPunct="1">
        <a:defRPr sz="3530" kern="1200">
          <a:solidFill>
            <a:schemeClr val="tx1"/>
          </a:solidFill>
          <a:latin typeface="+mn-lt"/>
          <a:ea typeface="+mn-ea"/>
          <a:cs typeface="+mn-cs"/>
        </a:defRPr>
      </a:lvl5pPr>
      <a:lvl6pPr marL="4571836" algn="l" defTabSz="1828734" rtl="0" eaLnBrk="1" latinLnBrk="0" hangingPunct="1">
        <a:defRPr sz="3530" kern="1200">
          <a:solidFill>
            <a:schemeClr val="tx1"/>
          </a:solidFill>
          <a:latin typeface="+mn-lt"/>
          <a:ea typeface="+mn-ea"/>
          <a:cs typeface="+mn-cs"/>
        </a:defRPr>
      </a:lvl6pPr>
      <a:lvl7pPr marL="5486202" algn="l" defTabSz="1828734" rtl="0" eaLnBrk="1" latinLnBrk="0" hangingPunct="1">
        <a:defRPr sz="3530" kern="1200">
          <a:solidFill>
            <a:schemeClr val="tx1"/>
          </a:solidFill>
          <a:latin typeface="+mn-lt"/>
          <a:ea typeface="+mn-ea"/>
          <a:cs typeface="+mn-cs"/>
        </a:defRPr>
      </a:lvl7pPr>
      <a:lvl8pPr marL="6400568" algn="l" defTabSz="1828734" rtl="0" eaLnBrk="1" latinLnBrk="0" hangingPunct="1">
        <a:defRPr sz="3530" kern="1200">
          <a:solidFill>
            <a:schemeClr val="tx1"/>
          </a:solidFill>
          <a:latin typeface="+mn-lt"/>
          <a:ea typeface="+mn-ea"/>
          <a:cs typeface="+mn-cs"/>
        </a:defRPr>
      </a:lvl8pPr>
      <a:lvl9pPr marL="7314938" algn="l" defTabSz="1828734" rtl="0" eaLnBrk="1" latinLnBrk="0" hangingPunct="1">
        <a:defRPr sz="353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18.xml"/><Relationship Id="rId5" Type="http://schemas.openxmlformats.org/officeDocument/2006/relationships/image" Target="../media/image16.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16.xml"/><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notesSlide" Target="../notesSlides/notesSlide21.xml"/><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4.xml"/><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7.xml"/><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7.xml"/><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8.xml"/><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9.xml"/><Relationship Id="rId1" Type="http://schemas.openxmlformats.org/officeDocument/2006/relationships/slideLayout" Target="../slideLayouts/slideLayout16.xml"/><Relationship Id="rId5" Type="http://schemas.openxmlformats.org/officeDocument/2006/relationships/image" Target="../media/image31.png"/><Relationship Id="rId4" Type="http://schemas.openxmlformats.org/officeDocument/2006/relationships/image" Target="../media/image30.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3" Type="http://schemas.openxmlformats.org/officeDocument/2006/relationships/image" Target="../media/image32.gif"/><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8.xml"/><Relationship Id="rId4" Type="http://schemas.openxmlformats.org/officeDocument/2006/relationships/image" Target="../media/image8.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notesSlide" Target="../notesSlides/notesSlide40.xml"/><Relationship Id="rId1" Type="http://schemas.openxmlformats.org/officeDocument/2006/relationships/slideLayout" Target="../slideLayouts/slideLayout23.xml"/><Relationship Id="rId6" Type="http://schemas.openxmlformats.org/officeDocument/2006/relationships/image" Target="../media/image36.tiff"/><Relationship Id="rId5" Type="http://schemas.openxmlformats.org/officeDocument/2006/relationships/image" Target="../media/image35.tiff"/><Relationship Id="rId4" Type="http://schemas.openxmlformats.org/officeDocument/2006/relationships/image" Target="../media/image34.tiff"/></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4.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4.xml"/><Relationship Id="rId1" Type="http://schemas.openxmlformats.org/officeDocument/2006/relationships/slideLayout" Target="../slideLayouts/slideLayout15.xml"/><Relationship Id="rId4" Type="http://schemas.openxmlformats.org/officeDocument/2006/relationships/image" Target="../media/image39.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5.xml"/><Relationship Id="rId1" Type="http://schemas.openxmlformats.org/officeDocument/2006/relationships/slideLayout" Target="../slideLayouts/slideLayout16.xml"/><Relationship Id="rId4" Type="http://schemas.openxmlformats.org/officeDocument/2006/relationships/image" Target="../media/image10.jpeg"/></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3.xml"/><Relationship Id="rId1" Type="http://schemas.openxmlformats.org/officeDocument/2006/relationships/tags" Target="../tags/tag1.xml"/><Relationship Id="rId4" Type="http://schemas.openxmlformats.org/officeDocument/2006/relationships/image" Target="../media/image7.png"/></Relationships>
</file>

<file path=ppt/slides/_rels/slide5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7.xml"/><Relationship Id="rId1" Type="http://schemas.openxmlformats.org/officeDocument/2006/relationships/slideLayout" Target="../slideLayouts/slideLayout5.xml"/><Relationship Id="rId4" Type="http://schemas.openxmlformats.org/officeDocument/2006/relationships/image" Target="../media/image41.png"/></Relationships>
</file>

<file path=ppt/slides/_rels/slide52.xml.rels><?xml version="1.0" encoding="UTF-8" standalone="yes"?>
<Relationships xmlns="http://schemas.openxmlformats.org/package/2006/relationships"><Relationship Id="rId3" Type="http://schemas.openxmlformats.org/officeDocument/2006/relationships/image" Target="../media/image42.gif"/><Relationship Id="rId2" Type="http://schemas.openxmlformats.org/officeDocument/2006/relationships/notesSlide" Target="../notesSlides/notesSlide48.xml"/><Relationship Id="rId1" Type="http://schemas.openxmlformats.org/officeDocument/2006/relationships/slideLayout" Target="../slideLayouts/slideLayout5.xml"/><Relationship Id="rId4" Type="http://schemas.openxmlformats.org/officeDocument/2006/relationships/image" Target="../media/image43.gif"/></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19.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Extending &amp; Optimizing </a:t>
            </a:r>
            <a:br>
              <a:rPr lang="en-US" dirty="0"/>
            </a:br>
            <a:r>
              <a:rPr lang="en-US" dirty="0"/>
              <a:t>Xamarin.Forms Apps</a:t>
            </a:r>
          </a:p>
        </p:txBody>
      </p:sp>
      <p:sp>
        <p:nvSpPr>
          <p:cNvPr id="5" name="Text Placeholder 4"/>
          <p:cNvSpPr>
            <a:spLocks noGrp="1"/>
          </p:cNvSpPr>
          <p:nvPr>
            <p:ph type="body" sz="quarter" idx="12"/>
          </p:nvPr>
        </p:nvSpPr>
        <p:spPr/>
        <p:txBody>
          <a:bodyPr/>
          <a:lstStyle/>
          <a:p>
            <a:r>
              <a:rPr lang="en-US" dirty="0"/>
              <a:t>Speaker Name</a:t>
            </a:r>
          </a:p>
        </p:txBody>
      </p:sp>
    </p:spTree>
    <p:extLst>
      <p:ext uri="{BB962C8B-B14F-4D97-AF65-F5344CB8AC3E}">
        <p14:creationId xmlns:p14="http://schemas.microsoft.com/office/powerpoint/2010/main" val="12261233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2F8D8-3B23-4FBB-B6BB-0AAF115BAAE0}"/>
              </a:ext>
            </a:extLst>
          </p:cNvPr>
          <p:cNvSpPr>
            <a:spLocks noGrp="1"/>
          </p:cNvSpPr>
          <p:nvPr>
            <p:ph type="title"/>
          </p:nvPr>
        </p:nvSpPr>
        <p:spPr/>
        <p:txBody>
          <a:bodyPr/>
          <a:lstStyle/>
          <a:p>
            <a:r>
              <a:rPr lang="en-US" dirty="0"/>
              <a:t>Quick Tips</a:t>
            </a:r>
          </a:p>
        </p:txBody>
      </p:sp>
    </p:spTree>
    <p:extLst>
      <p:ext uri="{BB962C8B-B14F-4D97-AF65-F5344CB8AC3E}">
        <p14:creationId xmlns:p14="http://schemas.microsoft.com/office/powerpoint/2010/main" val="4061920359"/>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Messaging Center</a:t>
            </a:r>
          </a:p>
        </p:txBody>
      </p:sp>
      <p:pic>
        <p:nvPicPr>
          <p:cNvPr id="3" name="Picture 2"/>
          <p:cNvPicPr>
            <a:picLocks noChangeAspect="1"/>
          </p:cNvPicPr>
          <p:nvPr/>
        </p:nvPicPr>
        <p:blipFill>
          <a:blip r:embed="rId3"/>
          <a:stretch>
            <a:fillRect/>
          </a:stretch>
        </p:blipFill>
        <p:spPr>
          <a:xfrm>
            <a:off x="4809274" y="3206660"/>
            <a:ext cx="12937684" cy="2458160"/>
          </a:xfrm>
          <a:prstGeom prst="rect">
            <a:avLst/>
          </a:prstGeom>
        </p:spPr>
      </p:pic>
      <p:sp>
        <p:nvSpPr>
          <p:cNvPr id="4" name="Rectangle 3"/>
          <p:cNvSpPr/>
          <p:nvPr/>
        </p:nvSpPr>
        <p:spPr>
          <a:xfrm>
            <a:off x="4481860" y="6442838"/>
            <a:ext cx="14965866" cy="4524314"/>
          </a:xfrm>
          <a:prstGeom prst="rect">
            <a:avLst/>
          </a:prstGeom>
        </p:spPr>
        <p:txBody>
          <a:bodyPr wrap="square">
            <a:spAutoFit/>
          </a:bodyPr>
          <a:lstStyle/>
          <a:p>
            <a:pPr marL="342900" indent="-342900">
              <a:buFont typeface="Wingdings" charset="2"/>
              <a:buChar char="§"/>
            </a:pPr>
            <a:r>
              <a:rPr lang="en-US" sz="3200" dirty="0">
                <a:solidFill>
                  <a:srgbClr val="595959"/>
                </a:solidFill>
                <a:latin typeface="Helvetica Light"/>
                <a:cs typeface="Helvetica Light"/>
              </a:rPr>
              <a:t>Master Page:</a:t>
            </a:r>
          </a:p>
          <a:p>
            <a:pPr marL="342900" indent="-342900">
              <a:buFont typeface="Wingdings" charset="2"/>
              <a:buChar char="§"/>
            </a:pPr>
            <a:endParaRPr lang="en-US" sz="3200" dirty="0">
              <a:solidFill>
                <a:srgbClr val="595959"/>
              </a:solidFill>
              <a:latin typeface="Helvetica Light"/>
              <a:cs typeface="Helvetica Light"/>
            </a:endParaRPr>
          </a:p>
          <a:p>
            <a:pPr marL="342900" indent="-342900">
              <a:buFont typeface="Wingdings" charset="2"/>
              <a:buChar char="§"/>
            </a:pPr>
            <a:endParaRPr lang="en-US" sz="3200" dirty="0">
              <a:solidFill>
                <a:srgbClr val="595959"/>
              </a:solidFill>
              <a:latin typeface="Helvetica Light"/>
              <a:cs typeface="Helvetica Light"/>
            </a:endParaRPr>
          </a:p>
          <a:p>
            <a:pPr marL="342900" indent="-342900">
              <a:buFont typeface="Wingdings" charset="2"/>
              <a:buChar char="§"/>
            </a:pPr>
            <a:endParaRPr lang="en-US" sz="3200" dirty="0">
              <a:solidFill>
                <a:srgbClr val="595959"/>
              </a:solidFill>
              <a:latin typeface="Helvetica Light"/>
              <a:cs typeface="Helvetica Light"/>
            </a:endParaRPr>
          </a:p>
          <a:p>
            <a:pPr marL="342900" indent="-342900">
              <a:buFont typeface="Wingdings" charset="2"/>
              <a:buChar char="§"/>
            </a:pPr>
            <a:endParaRPr lang="en-US" sz="3200" dirty="0">
              <a:solidFill>
                <a:srgbClr val="595959"/>
              </a:solidFill>
              <a:latin typeface="Helvetica Light"/>
              <a:cs typeface="Helvetica Light"/>
            </a:endParaRPr>
          </a:p>
          <a:p>
            <a:pPr marL="342900" indent="-342900">
              <a:buFont typeface="Wingdings" charset="2"/>
              <a:buChar char="§"/>
            </a:pPr>
            <a:endParaRPr lang="en-US" sz="3200" dirty="0">
              <a:solidFill>
                <a:srgbClr val="595959"/>
              </a:solidFill>
              <a:latin typeface="Helvetica Light"/>
              <a:cs typeface="Helvetica Light"/>
            </a:endParaRPr>
          </a:p>
          <a:p>
            <a:pPr marL="342900" indent="-342900">
              <a:buFont typeface="Wingdings" charset="2"/>
              <a:buChar char="§"/>
            </a:pPr>
            <a:endParaRPr lang="en-US" sz="3200" dirty="0">
              <a:solidFill>
                <a:srgbClr val="595959"/>
              </a:solidFill>
              <a:latin typeface="Helvetica Light"/>
              <a:cs typeface="Helvetica Light"/>
            </a:endParaRPr>
          </a:p>
          <a:p>
            <a:endParaRPr lang="en-US" sz="3200" dirty="0">
              <a:solidFill>
                <a:srgbClr val="595959"/>
              </a:solidFill>
              <a:latin typeface="Helvetica Light"/>
              <a:cs typeface="Helvetica Light"/>
            </a:endParaRPr>
          </a:p>
          <a:p>
            <a:pPr marL="342900" indent="-342900">
              <a:buFont typeface="Wingdings" charset="2"/>
              <a:buChar char="§"/>
            </a:pPr>
            <a:endParaRPr lang="en-US" sz="3200" dirty="0">
              <a:solidFill>
                <a:srgbClr val="595959"/>
              </a:solidFill>
              <a:latin typeface="Helvetica Light"/>
              <a:cs typeface="Helvetica Light"/>
            </a:endParaRPr>
          </a:p>
        </p:txBody>
      </p:sp>
      <p:pic>
        <p:nvPicPr>
          <p:cNvPr id="5" name="Picture 4"/>
          <p:cNvPicPr>
            <a:picLocks noChangeAspect="1"/>
          </p:cNvPicPr>
          <p:nvPr/>
        </p:nvPicPr>
        <p:blipFill>
          <a:blip r:embed="rId4"/>
          <a:stretch>
            <a:fillRect/>
          </a:stretch>
        </p:blipFill>
        <p:spPr>
          <a:xfrm>
            <a:off x="5569345" y="7472606"/>
            <a:ext cx="12872271" cy="2960528"/>
          </a:xfrm>
          <a:prstGeom prst="rect">
            <a:avLst/>
          </a:prstGeom>
        </p:spPr>
      </p:pic>
      <p:pic>
        <p:nvPicPr>
          <p:cNvPr id="6" name="Picture 5"/>
          <p:cNvPicPr>
            <a:picLocks noChangeAspect="1"/>
          </p:cNvPicPr>
          <p:nvPr/>
        </p:nvPicPr>
        <p:blipFill>
          <a:blip r:embed="rId5"/>
          <a:stretch>
            <a:fillRect/>
          </a:stretch>
        </p:blipFill>
        <p:spPr>
          <a:xfrm>
            <a:off x="5569345" y="11958237"/>
            <a:ext cx="7457040" cy="709548"/>
          </a:xfrm>
          <a:prstGeom prst="rect">
            <a:avLst/>
          </a:prstGeom>
        </p:spPr>
      </p:pic>
      <p:sp>
        <p:nvSpPr>
          <p:cNvPr id="8" name="Rectangle 7">
            <a:extLst>
              <a:ext uri="{FF2B5EF4-FFF2-40B4-BE49-F238E27FC236}">
                <a16:creationId xmlns:a16="http://schemas.microsoft.com/office/drawing/2014/main" id="{08540396-D366-43BC-8FB7-0AE38B916664}"/>
              </a:ext>
            </a:extLst>
          </p:cNvPr>
          <p:cNvSpPr/>
          <p:nvPr/>
        </p:nvSpPr>
        <p:spPr>
          <a:xfrm>
            <a:off x="4522547" y="10509340"/>
            <a:ext cx="14965866" cy="2062103"/>
          </a:xfrm>
          <a:prstGeom prst="rect">
            <a:avLst/>
          </a:prstGeom>
        </p:spPr>
        <p:txBody>
          <a:bodyPr wrap="square">
            <a:spAutoFit/>
          </a:bodyPr>
          <a:lstStyle/>
          <a:p>
            <a:pPr marL="342900" indent="-342900">
              <a:buFont typeface="Wingdings" charset="2"/>
              <a:buChar char="§"/>
            </a:pPr>
            <a:endParaRPr lang="en-US" sz="3200" dirty="0">
              <a:solidFill>
                <a:srgbClr val="595959"/>
              </a:solidFill>
              <a:latin typeface="Helvetica Light"/>
              <a:cs typeface="Helvetica Light"/>
            </a:endParaRPr>
          </a:p>
          <a:p>
            <a:pPr marL="342900" indent="-342900">
              <a:buFont typeface="Wingdings" charset="2"/>
              <a:buChar char="§"/>
            </a:pPr>
            <a:r>
              <a:rPr lang="en-US" sz="3200" dirty="0">
                <a:solidFill>
                  <a:srgbClr val="595959"/>
                </a:solidFill>
                <a:latin typeface="Helvetica Light"/>
                <a:cs typeface="Helvetica Light"/>
              </a:rPr>
              <a:t>Detail Page:</a:t>
            </a:r>
          </a:p>
          <a:p>
            <a:pPr marL="342900" indent="-342900">
              <a:buFont typeface="Wingdings" charset="2"/>
              <a:buChar char="§"/>
            </a:pPr>
            <a:endParaRPr lang="en-US" sz="3200" dirty="0">
              <a:solidFill>
                <a:srgbClr val="595959"/>
              </a:solidFill>
              <a:latin typeface="Helvetica Light"/>
              <a:cs typeface="Helvetica Light"/>
            </a:endParaRPr>
          </a:p>
          <a:p>
            <a:pPr marL="342900" indent="-342900">
              <a:buFont typeface="Wingdings" charset="2"/>
              <a:buChar char="§"/>
            </a:pPr>
            <a:endParaRPr lang="en-US" sz="3200" dirty="0">
              <a:solidFill>
                <a:srgbClr val="595959"/>
              </a:solidFill>
              <a:latin typeface="Helvetica Light"/>
              <a:cs typeface="Helvetica Light"/>
            </a:endParaRPr>
          </a:p>
        </p:txBody>
      </p:sp>
    </p:spTree>
    <p:extLst>
      <p:ext uri="{BB962C8B-B14F-4D97-AF65-F5344CB8AC3E}">
        <p14:creationId xmlns:p14="http://schemas.microsoft.com/office/powerpoint/2010/main" val="4123025945"/>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txBox="1">
            <a:spLocks/>
          </p:cNvSpPr>
          <p:nvPr/>
        </p:nvSpPr>
        <p:spPr>
          <a:xfrm>
            <a:off x="14529829" y="5191183"/>
            <a:ext cx="8657734" cy="3333638"/>
          </a:xfrm>
          <a:prstGeom prst="rect">
            <a:avLst/>
          </a:prstGeom>
        </p:spPr>
        <p:txBody>
          <a:bodyPr vert="horz" wrap="square" lIns="292608" tIns="182880" rIns="292608" bIns="18288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9410"/>
              <a:t>Platform</a:t>
            </a:r>
          </a:p>
          <a:p>
            <a:r>
              <a:rPr lang="en-US" sz="9410"/>
              <a:t>Customization</a:t>
            </a:r>
          </a:p>
        </p:txBody>
      </p:sp>
      <p:sp>
        <p:nvSpPr>
          <p:cNvPr id="2" name="Title 1"/>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D09CE236-4D24-4A52-9C62-7C6126D69A37}"/>
              </a:ext>
            </a:extLst>
          </p:cNvPr>
          <p:cNvPicPr>
            <a:picLocks noChangeAspect="1"/>
          </p:cNvPicPr>
          <p:nvPr/>
        </p:nvPicPr>
        <p:blipFill>
          <a:blip r:embed="rId3"/>
          <a:stretch>
            <a:fillRect/>
          </a:stretch>
        </p:blipFill>
        <p:spPr>
          <a:xfrm>
            <a:off x="1655506" y="4776173"/>
            <a:ext cx="11805531" cy="4427074"/>
          </a:xfrm>
          <a:prstGeom prst="rect">
            <a:avLst/>
          </a:prstGeom>
        </p:spPr>
      </p:pic>
    </p:spTree>
    <p:extLst>
      <p:ext uri="{BB962C8B-B14F-4D97-AF65-F5344CB8AC3E}">
        <p14:creationId xmlns:p14="http://schemas.microsoft.com/office/powerpoint/2010/main" val="2486232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XAML Compilation</a:t>
            </a:r>
          </a:p>
        </p:txBody>
      </p:sp>
      <p:sp>
        <p:nvSpPr>
          <p:cNvPr id="5" name="Text Placeholder 2"/>
          <p:cNvSpPr txBox="1">
            <a:spLocks/>
          </p:cNvSpPr>
          <p:nvPr/>
        </p:nvSpPr>
        <p:spPr>
          <a:xfrm>
            <a:off x="2642174" y="2849977"/>
            <a:ext cx="4918299" cy="2578063"/>
          </a:xfrm>
          <a:prstGeom prst="rect">
            <a:avLst/>
          </a:prstGeom>
        </p:spPr>
        <p:txBody>
          <a:bodyPr vert="horz" wrap="square" lIns="286856" tIns="179285" rIns="286856" bIns="179285"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2"/>
                    </a:gs>
                    <a:gs pos="99000">
                      <a:schemeClr val="tx2"/>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7200" dirty="0">
                <a:solidFill>
                  <a:schemeClr val="tx1"/>
                </a:solidFill>
              </a:rPr>
              <a:t>XAML</a:t>
            </a:r>
          </a:p>
          <a:p>
            <a:pPr algn="ctr"/>
            <a:endParaRPr lang="en-US" sz="7200" dirty="0">
              <a:solidFill>
                <a:schemeClr val="tx1"/>
              </a:solidFill>
            </a:endParaRPr>
          </a:p>
        </p:txBody>
      </p:sp>
      <p:sp>
        <p:nvSpPr>
          <p:cNvPr id="7" name="Rectangle 6"/>
          <p:cNvSpPr/>
          <p:nvPr/>
        </p:nvSpPr>
        <p:spPr bwMode="auto">
          <a:xfrm>
            <a:off x="837288" y="8650852"/>
            <a:ext cx="21885384" cy="3429384"/>
          </a:xfrm>
          <a:prstGeom prst="rect">
            <a:avLst/>
          </a:prstGeom>
          <a:solidFill>
            <a:schemeClr val="tx1">
              <a:lumMod val="50000"/>
              <a:lumOff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91440" rIns="0" bIns="91440" numCol="1" rtlCol="0" anchor="ctr" anchorCtr="0" compatLnSpc="1">
            <a:prstTxWarp prst="textNoShape">
              <a:avLst/>
            </a:prstTxWarp>
          </a:bodyPr>
          <a:lstStyle/>
          <a:p>
            <a:pPr algn="ctr" defTabSz="1828298" fontAlgn="base">
              <a:spcBef>
                <a:spcPct val="0"/>
              </a:spcBef>
              <a:spcAft>
                <a:spcPct val="0"/>
              </a:spcAft>
            </a:pPr>
            <a:r>
              <a:rPr lang="en-US" sz="5490" dirty="0">
                <a:gradFill>
                  <a:gsLst>
                    <a:gs pos="5439">
                      <a:srgbClr val="F8F8F8"/>
                    </a:gs>
                    <a:gs pos="10000">
                      <a:srgbClr val="F8F8F8"/>
                    </a:gs>
                  </a:gsLst>
                  <a:lin ang="5400000" scaled="0"/>
                </a:gradFill>
              </a:rPr>
              <a:t>Runtime</a:t>
            </a:r>
          </a:p>
        </p:txBody>
      </p:sp>
      <p:sp>
        <p:nvSpPr>
          <p:cNvPr id="8" name="Rectangle 7"/>
          <p:cNvSpPr/>
          <p:nvPr/>
        </p:nvSpPr>
        <p:spPr bwMode="auto">
          <a:xfrm>
            <a:off x="837289" y="4915744"/>
            <a:ext cx="21885382" cy="3436295"/>
          </a:xfrm>
          <a:prstGeom prst="rect">
            <a:avLst/>
          </a:prstGeom>
          <a:solidFill>
            <a:schemeClr val="accent4">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91440" rIns="0" bIns="91440" numCol="1" rtlCol="0" anchor="ctr" anchorCtr="0" compatLnSpc="1">
            <a:prstTxWarp prst="textNoShape">
              <a:avLst/>
            </a:prstTxWarp>
          </a:bodyPr>
          <a:lstStyle/>
          <a:p>
            <a:pPr algn="ctr" defTabSz="1828298" fontAlgn="base">
              <a:spcBef>
                <a:spcPct val="0"/>
              </a:spcBef>
              <a:spcAft>
                <a:spcPct val="0"/>
              </a:spcAft>
            </a:pPr>
            <a:r>
              <a:rPr lang="en-US" sz="5490" dirty="0">
                <a:gradFill>
                  <a:gsLst>
                    <a:gs pos="5439">
                      <a:srgbClr val="F8F8F8"/>
                    </a:gs>
                    <a:gs pos="10000">
                      <a:srgbClr val="F8F8F8"/>
                    </a:gs>
                  </a:gsLst>
                  <a:lin ang="5400000" scaled="0"/>
                </a:gradFill>
              </a:rPr>
              <a:t>Compile-time</a:t>
            </a:r>
          </a:p>
        </p:txBody>
      </p:sp>
      <p:sp>
        <p:nvSpPr>
          <p:cNvPr id="10" name="Rounded Rectangle 9"/>
          <p:cNvSpPr/>
          <p:nvPr/>
        </p:nvSpPr>
        <p:spPr bwMode="auto">
          <a:xfrm>
            <a:off x="1136094" y="9019226"/>
            <a:ext cx="8217227" cy="2619707"/>
          </a:xfrm>
          <a:prstGeom prst="round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91440" rIns="0" bIns="91440" numCol="1" rtlCol="0" anchor="ctr" anchorCtr="0" compatLnSpc="1">
            <a:prstTxWarp prst="textNoShape">
              <a:avLst/>
            </a:prstTxWarp>
          </a:bodyPr>
          <a:lstStyle/>
          <a:p>
            <a:pPr algn="ctr" defTabSz="1828298" fontAlgn="base">
              <a:spcBef>
                <a:spcPct val="0"/>
              </a:spcBef>
              <a:spcAft>
                <a:spcPct val="0"/>
              </a:spcAft>
            </a:pPr>
            <a:r>
              <a:rPr lang="en-US" sz="5490" dirty="0">
                <a:solidFill>
                  <a:schemeClr val="bg1"/>
                </a:solidFill>
              </a:rPr>
              <a:t>Parsed and inflated</a:t>
            </a:r>
          </a:p>
        </p:txBody>
      </p:sp>
      <p:sp>
        <p:nvSpPr>
          <p:cNvPr id="11" name="Rounded Rectangle 10"/>
          <p:cNvSpPr/>
          <p:nvPr/>
        </p:nvSpPr>
        <p:spPr bwMode="auto">
          <a:xfrm>
            <a:off x="14283658" y="5324040"/>
            <a:ext cx="8067823" cy="2619707"/>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91440" rIns="0" bIns="91440" numCol="1" rtlCol="0" anchor="ctr" anchorCtr="0" compatLnSpc="1">
            <a:prstTxWarp prst="textNoShape">
              <a:avLst/>
            </a:prstTxWarp>
          </a:bodyPr>
          <a:lstStyle/>
          <a:p>
            <a:pPr algn="ctr" defTabSz="1828298" fontAlgn="base">
              <a:spcBef>
                <a:spcPct val="0"/>
              </a:spcBef>
              <a:spcAft>
                <a:spcPct val="0"/>
              </a:spcAft>
            </a:pPr>
            <a:r>
              <a:rPr lang="en-US" sz="5490" dirty="0">
                <a:solidFill>
                  <a:schemeClr val="bg1"/>
                </a:solidFill>
              </a:rPr>
              <a:t>Parsed &amp; turned into IL</a:t>
            </a:r>
          </a:p>
        </p:txBody>
      </p:sp>
      <p:sp>
        <p:nvSpPr>
          <p:cNvPr id="14" name="Down Arrow 13"/>
          <p:cNvSpPr/>
          <p:nvPr/>
        </p:nvSpPr>
        <p:spPr bwMode="auto">
          <a:xfrm>
            <a:off x="17084986" y="8650851"/>
            <a:ext cx="2465168" cy="2646239"/>
          </a:xfrm>
          <a:prstGeom prst="downArrow">
            <a:avLst/>
          </a:prstGeom>
          <a:solidFill>
            <a:schemeClr val="tx2">
              <a:alpha val="6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91440" rIns="0" bIns="91440" numCol="1" rtlCol="0" anchor="ctr" anchorCtr="0" compatLnSpc="1">
            <a:prstTxWarp prst="textNoShape">
              <a:avLst/>
            </a:prstTxWarp>
          </a:bodyPr>
          <a:lstStyle/>
          <a:p>
            <a:pPr algn="ctr" defTabSz="1828298" fontAlgn="base">
              <a:spcBef>
                <a:spcPct val="0"/>
              </a:spcBef>
              <a:spcAft>
                <a:spcPct val="0"/>
              </a:spcAft>
            </a:pPr>
            <a:endParaRPr lang="en-US" sz="3921" dirty="0">
              <a:gradFill>
                <a:gsLst>
                  <a:gs pos="5439">
                    <a:srgbClr val="F8F8F8"/>
                  </a:gs>
                  <a:gs pos="10000">
                    <a:srgbClr val="F8F8F8"/>
                  </a:gs>
                </a:gsLst>
                <a:lin ang="5400000" scaled="0"/>
              </a:gradFill>
            </a:endParaRPr>
          </a:p>
        </p:txBody>
      </p:sp>
      <p:sp>
        <p:nvSpPr>
          <p:cNvPr id="15" name="Down Arrow 14"/>
          <p:cNvSpPr/>
          <p:nvPr/>
        </p:nvSpPr>
        <p:spPr bwMode="auto">
          <a:xfrm>
            <a:off x="3694642" y="5612227"/>
            <a:ext cx="2465168" cy="2739815"/>
          </a:xfrm>
          <a:prstGeom prst="downArrow">
            <a:avLst/>
          </a:prstGeom>
          <a:solidFill>
            <a:schemeClr val="accent3">
              <a:alpha val="6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91440" rIns="0" bIns="91440" numCol="1" rtlCol="0" anchor="ctr" anchorCtr="0" compatLnSpc="1">
            <a:prstTxWarp prst="textNoShape">
              <a:avLst/>
            </a:prstTxWarp>
          </a:bodyPr>
          <a:lstStyle/>
          <a:p>
            <a:pPr algn="ctr" defTabSz="1828298" fontAlgn="base">
              <a:spcBef>
                <a:spcPct val="0"/>
              </a:spcBef>
              <a:spcAft>
                <a:spcPct val="0"/>
              </a:spcAft>
            </a:pPr>
            <a:endParaRPr lang="en-US" sz="3921" dirty="0">
              <a:gradFill>
                <a:gsLst>
                  <a:gs pos="5439">
                    <a:srgbClr val="F8F8F8"/>
                  </a:gs>
                  <a:gs pos="10000">
                    <a:srgbClr val="F8F8F8"/>
                  </a:gs>
                </a:gsLst>
                <a:lin ang="5400000" scaled="0"/>
              </a:gradFill>
            </a:endParaRPr>
          </a:p>
        </p:txBody>
      </p:sp>
      <p:sp>
        <p:nvSpPr>
          <p:cNvPr id="12" name="Text Placeholder 2">
            <a:extLst>
              <a:ext uri="{FF2B5EF4-FFF2-40B4-BE49-F238E27FC236}">
                <a16:creationId xmlns:a16="http://schemas.microsoft.com/office/drawing/2014/main" id="{380EDB45-C63D-4945-B0D8-95997A3E14E4}"/>
              </a:ext>
            </a:extLst>
          </p:cNvPr>
          <p:cNvSpPr txBox="1">
            <a:spLocks/>
          </p:cNvSpPr>
          <p:nvPr/>
        </p:nvSpPr>
        <p:spPr>
          <a:xfrm>
            <a:off x="15954436" y="2849977"/>
            <a:ext cx="4918299" cy="2578063"/>
          </a:xfrm>
          <a:prstGeom prst="rect">
            <a:avLst/>
          </a:prstGeom>
        </p:spPr>
        <p:txBody>
          <a:bodyPr vert="horz" wrap="square" lIns="286856" tIns="179285" rIns="286856" bIns="179285"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2"/>
                    </a:gs>
                    <a:gs pos="99000">
                      <a:schemeClr val="tx2"/>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7200" dirty="0">
                <a:solidFill>
                  <a:schemeClr val="tx1"/>
                </a:solidFill>
              </a:rPr>
              <a:t>XAMLC</a:t>
            </a:r>
          </a:p>
          <a:p>
            <a:pPr algn="ctr"/>
            <a:endParaRPr lang="en-US" sz="7200" dirty="0">
              <a:solidFill>
                <a:schemeClr val="tx1"/>
              </a:solidFill>
            </a:endParaRPr>
          </a:p>
        </p:txBody>
      </p:sp>
    </p:spTree>
    <p:extLst>
      <p:ext uri="{BB962C8B-B14F-4D97-AF65-F5344CB8AC3E}">
        <p14:creationId xmlns:p14="http://schemas.microsoft.com/office/powerpoint/2010/main" val="3360051107"/>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XAML Compilation Usage</a:t>
            </a:r>
          </a:p>
        </p:txBody>
      </p:sp>
      <p:sp>
        <p:nvSpPr>
          <p:cNvPr id="3" name="Text Placeholder 2"/>
          <p:cNvSpPr>
            <a:spLocks noGrp="1"/>
          </p:cNvSpPr>
          <p:nvPr>
            <p:ph type="body" sz="quarter" idx="4294967295"/>
          </p:nvPr>
        </p:nvSpPr>
        <p:spPr>
          <a:xfrm>
            <a:off x="0" y="2898775"/>
            <a:ext cx="21545550" cy="1447800"/>
          </a:xfrm>
        </p:spPr>
        <p:txBody>
          <a:bodyPr/>
          <a:lstStyle/>
          <a:p>
            <a:r>
              <a:rPr lang="en-US" sz="7200" dirty="0">
                <a:solidFill>
                  <a:schemeClr val="tx1"/>
                </a:solidFill>
                <a:latin typeface="+mj-lt"/>
              </a:rPr>
              <a:t>At assembly level:</a:t>
            </a:r>
          </a:p>
        </p:txBody>
      </p:sp>
      <p:sp>
        <p:nvSpPr>
          <p:cNvPr id="5" name="TextBox 4"/>
          <p:cNvSpPr txBox="1"/>
          <p:nvPr/>
        </p:nvSpPr>
        <p:spPr>
          <a:xfrm>
            <a:off x="538481" y="8599272"/>
            <a:ext cx="22876138" cy="3973770"/>
          </a:xfrm>
          <a:prstGeom prst="rect">
            <a:avLst/>
          </a:prstGeom>
          <a:noFill/>
        </p:spPr>
        <p:txBody>
          <a:bodyPr wrap="square" lIns="358570" tIns="286856" rIns="358570" bIns="286856" rtlCol="0">
            <a:spAutoFit/>
          </a:bodyPr>
          <a:lstStyle/>
          <a:p>
            <a:pPr>
              <a:lnSpc>
                <a:spcPct val="90000"/>
              </a:lnSpc>
              <a:spcAft>
                <a:spcPts val="1176"/>
              </a:spcAft>
            </a:pPr>
            <a:r>
              <a:rPr lang="en-US" sz="5490" dirty="0">
                <a:latin typeface="Consolas" charset="0"/>
                <a:ea typeface="Consolas" charset="0"/>
                <a:cs typeface="Consolas" charset="0"/>
              </a:rPr>
              <a:t>[XamlCompilation(</a:t>
            </a:r>
            <a:r>
              <a:rPr lang="en-US" sz="5490" dirty="0" err="1">
                <a:latin typeface="Consolas" charset="0"/>
                <a:ea typeface="Consolas" charset="0"/>
                <a:cs typeface="Consolas" charset="0"/>
              </a:rPr>
              <a:t>XamlCompilationOptions.Compile</a:t>
            </a:r>
            <a:r>
              <a:rPr lang="en-US" sz="5490" dirty="0">
                <a:latin typeface="Consolas" charset="0"/>
                <a:ea typeface="Consolas" charset="0"/>
                <a:cs typeface="Consolas" charset="0"/>
              </a:rPr>
              <a:t>)]</a:t>
            </a:r>
          </a:p>
          <a:p>
            <a:pPr>
              <a:lnSpc>
                <a:spcPct val="90000"/>
              </a:lnSpc>
              <a:spcAft>
                <a:spcPts val="1176"/>
              </a:spcAft>
            </a:pPr>
            <a:endParaRPr lang="en-US" sz="5490" dirty="0">
              <a:gradFill>
                <a:gsLst>
                  <a:gs pos="2917">
                    <a:schemeClr val="tx1"/>
                  </a:gs>
                  <a:gs pos="30000">
                    <a:schemeClr val="tx1"/>
                  </a:gs>
                </a:gsLst>
                <a:lin ang="5400000" scaled="0"/>
              </a:gradFill>
              <a:latin typeface="Consolas" charset="0"/>
              <a:ea typeface="Consolas" charset="0"/>
              <a:cs typeface="Consolas" charset="0"/>
            </a:endParaRPr>
          </a:p>
          <a:p>
            <a:pPr>
              <a:lnSpc>
                <a:spcPct val="90000"/>
              </a:lnSpc>
              <a:spcAft>
                <a:spcPts val="1176"/>
              </a:spcAft>
            </a:pPr>
            <a:r>
              <a:rPr lang="en-US" sz="5490" dirty="0">
                <a:latin typeface="Consolas" charset="0"/>
                <a:ea typeface="Consolas" charset="0"/>
                <a:cs typeface="Consolas" charset="0"/>
              </a:rPr>
              <a:t>[XamlCompilation(</a:t>
            </a:r>
            <a:r>
              <a:rPr lang="en-US" sz="5490" dirty="0" err="1">
                <a:latin typeface="Consolas" charset="0"/>
                <a:ea typeface="Consolas" charset="0"/>
                <a:cs typeface="Consolas" charset="0"/>
              </a:rPr>
              <a:t>XamlCompilationOptions.Skip</a:t>
            </a:r>
            <a:r>
              <a:rPr lang="en-US" sz="5490" dirty="0">
                <a:latin typeface="Consolas" charset="0"/>
                <a:ea typeface="Consolas" charset="0"/>
                <a:cs typeface="Consolas" charset="0"/>
              </a:rPr>
              <a:t>)]</a:t>
            </a:r>
          </a:p>
          <a:p>
            <a:pPr>
              <a:lnSpc>
                <a:spcPct val="90000"/>
              </a:lnSpc>
              <a:spcAft>
                <a:spcPts val="1176"/>
              </a:spcAft>
            </a:pPr>
            <a:endParaRPr lang="en-US" sz="4706" dirty="0">
              <a:gradFill>
                <a:gsLst>
                  <a:gs pos="2917">
                    <a:schemeClr val="tx1"/>
                  </a:gs>
                  <a:gs pos="30000">
                    <a:schemeClr val="tx1"/>
                  </a:gs>
                </a:gsLst>
                <a:lin ang="5400000" scaled="0"/>
              </a:gradFill>
              <a:latin typeface="Consolas" charset="0"/>
              <a:ea typeface="Consolas" charset="0"/>
              <a:cs typeface="Consolas" charset="0"/>
            </a:endParaRPr>
          </a:p>
        </p:txBody>
      </p:sp>
      <p:sp>
        <p:nvSpPr>
          <p:cNvPr id="6" name="TextBox 5"/>
          <p:cNvSpPr txBox="1"/>
          <p:nvPr/>
        </p:nvSpPr>
        <p:spPr>
          <a:xfrm>
            <a:off x="538481" y="3935900"/>
            <a:ext cx="23517242" cy="1339651"/>
          </a:xfrm>
          <a:prstGeom prst="rect">
            <a:avLst/>
          </a:prstGeom>
          <a:noFill/>
        </p:spPr>
        <p:txBody>
          <a:bodyPr wrap="none" lIns="358570" tIns="286856" rIns="358570" bIns="286856" rtlCol="0">
            <a:spAutoFit/>
          </a:bodyPr>
          <a:lstStyle/>
          <a:p>
            <a:pPr>
              <a:lnSpc>
                <a:spcPct val="90000"/>
              </a:lnSpc>
              <a:spcAft>
                <a:spcPts val="1176"/>
              </a:spcAft>
            </a:pPr>
            <a:r>
              <a:rPr lang="en-US" sz="5490" dirty="0">
                <a:latin typeface="Consolas" charset="0"/>
                <a:ea typeface="Consolas" charset="0"/>
                <a:cs typeface="Consolas" charset="0"/>
              </a:rPr>
              <a:t>[assembly: XamlCompilation(</a:t>
            </a:r>
            <a:r>
              <a:rPr lang="en-US" sz="5490" dirty="0" err="1">
                <a:latin typeface="Consolas" charset="0"/>
                <a:ea typeface="Consolas" charset="0"/>
                <a:cs typeface="Consolas" charset="0"/>
              </a:rPr>
              <a:t>XamlCompilationOptions.Compile</a:t>
            </a:r>
            <a:r>
              <a:rPr lang="en-US" sz="5490" dirty="0">
                <a:latin typeface="Consolas" charset="0"/>
                <a:ea typeface="Consolas" charset="0"/>
                <a:cs typeface="Consolas" charset="0"/>
              </a:rPr>
              <a:t>)]</a:t>
            </a:r>
            <a:endParaRPr lang="en-US" sz="5490" dirty="0">
              <a:gradFill>
                <a:gsLst>
                  <a:gs pos="2917">
                    <a:schemeClr val="tx1"/>
                  </a:gs>
                  <a:gs pos="30000">
                    <a:schemeClr val="tx1"/>
                  </a:gs>
                </a:gsLst>
                <a:lin ang="5400000" scaled="0"/>
              </a:gradFill>
              <a:latin typeface="Consolas" charset="0"/>
              <a:ea typeface="Consolas" charset="0"/>
              <a:cs typeface="Consolas" charset="0"/>
            </a:endParaRPr>
          </a:p>
        </p:txBody>
      </p:sp>
      <p:sp>
        <p:nvSpPr>
          <p:cNvPr id="7" name="Text Placeholder 2"/>
          <p:cNvSpPr txBox="1">
            <a:spLocks/>
          </p:cNvSpPr>
          <p:nvPr/>
        </p:nvSpPr>
        <p:spPr>
          <a:xfrm>
            <a:off x="914721" y="7151472"/>
            <a:ext cx="21544921" cy="1447800"/>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1000"/>
              </a:spcBef>
              <a:buFont typeface="Arial"/>
              <a:buNone/>
              <a:defRPr sz="5000" b="0" i="0" kern="1200">
                <a:solidFill>
                  <a:srgbClr val="505050"/>
                </a:solidFill>
                <a:latin typeface="Segoe UI" charset="0"/>
                <a:ea typeface="Segoe UI" charset="0"/>
                <a:cs typeface="Segoe UI" charset="0"/>
              </a:defRPr>
            </a:lvl1pPr>
            <a:lvl2pPr marL="693738" indent="-693738" algn="l" defTabSz="914400" rtl="0" eaLnBrk="1" latinLnBrk="0" hangingPunct="1">
              <a:lnSpc>
                <a:spcPct val="100000"/>
              </a:lnSpc>
              <a:spcBef>
                <a:spcPts val="500"/>
              </a:spcBef>
              <a:buFont typeface="Arial"/>
              <a:buChar char="•"/>
              <a:tabLst/>
              <a:defRPr sz="5000" b="0" i="0" kern="1200">
                <a:solidFill>
                  <a:srgbClr val="505050"/>
                </a:solidFill>
                <a:latin typeface="Segoe UI" charset="0"/>
                <a:ea typeface="Segoe UI" charset="0"/>
                <a:cs typeface="Segoe UI" charset="0"/>
              </a:defRPr>
            </a:lvl2pPr>
            <a:lvl3pPr marL="1389063" indent="-674688" algn="l" defTabSz="914400" rtl="0" eaLnBrk="1" latinLnBrk="0" hangingPunct="1">
              <a:lnSpc>
                <a:spcPct val="100000"/>
              </a:lnSpc>
              <a:spcBef>
                <a:spcPts val="500"/>
              </a:spcBef>
              <a:buFont typeface=".AppleSystemUIFont" charset="0"/>
              <a:buChar char="–"/>
              <a:tabLst/>
              <a:defRPr sz="5000" b="0" i="0" kern="1200">
                <a:solidFill>
                  <a:srgbClr val="505050"/>
                </a:solidFill>
                <a:latin typeface="Segoe UI" charset="0"/>
                <a:ea typeface="Segoe UI" charset="0"/>
                <a:cs typeface="Segoe UI" charset="0"/>
              </a:defRPr>
            </a:lvl3pPr>
            <a:lvl4pPr marL="2063750" indent="-655638" algn="l" defTabSz="914400" rtl="0" eaLnBrk="1" latinLnBrk="0" hangingPunct="1">
              <a:lnSpc>
                <a:spcPct val="100000"/>
              </a:lnSpc>
              <a:spcBef>
                <a:spcPts val="500"/>
              </a:spcBef>
              <a:buFont typeface="Arial"/>
              <a:buChar char="•"/>
              <a:tabLst/>
              <a:defRPr sz="5000" b="0" i="0" kern="1200">
                <a:solidFill>
                  <a:srgbClr val="505050"/>
                </a:solidFill>
                <a:latin typeface="Segoe UI" charset="0"/>
                <a:ea typeface="Segoe UI" charset="0"/>
                <a:cs typeface="Segoe UI" charset="0"/>
              </a:defRPr>
            </a:lvl4pPr>
            <a:lvl5pPr marL="2698750" indent="-635000" algn="l" defTabSz="914400" rtl="0" eaLnBrk="1" latinLnBrk="0" hangingPunct="1">
              <a:lnSpc>
                <a:spcPct val="100000"/>
              </a:lnSpc>
              <a:spcBef>
                <a:spcPts val="500"/>
              </a:spcBef>
              <a:buFont typeface="Arial"/>
              <a:buChar char="•"/>
              <a:tabLst/>
              <a:defRPr sz="5000" b="0" i="0" kern="1200">
                <a:solidFill>
                  <a:srgbClr val="505050"/>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7200" dirty="0">
                <a:solidFill>
                  <a:schemeClr val="tx1"/>
                </a:solidFill>
                <a:latin typeface="+mj-lt"/>
              </a:rPr>
              <a:t>At class level:</a:t>
            </a:r>
          </a:p>
        </p:txBody>
      </p:sp>
    </p:spTree>
    <p:extLst>
      <p:ext uri="{BB962C8B-B14F-4D97-AF65-F5344CB8AC3E}">
        <p14:creationId xmlns:p14="http://schemas.microsoft.com/office/powerpoint/2010/main" val="1200808461"/>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2F8D8-3B23-4FBB-B6BB-0AAF115BAAE0}"/>
              </a:ext>
            </a:extLst>
          </p:cNvPr>
          <p:cNvSpPr>
            <a:spLocks noGrp="1"/>
          </p:cNvSpPr>
          <p:nvPr>
            <p:ph type="title"/>
          </p:nvPr>
        </p:nvSpPr>
        <p:spPr>
          <a:xfrm>
            <a:off x="1136094" y="4168345"/>
            <a:ext cx="22709428" cy="4090351"/>
          </a:xfrm>
        </p:spPr>
        <p:txBody>
          <a:bodyPr/>
          <a:lstStyle/>
          <a:p>
            <a:r>
              <a:rPr lang="en-US" sz="14100" dirty="0">
                <a:latin typeface="Segoe UI Light" panose="020B0502040204020203" pitchFamily="34" charset="0"/>
                <a:cs typeface="Segoe UI Light" panose="020B0502040204020203" pitchFamily="34" charset="0"/>
              </a:rPr>
              <a:t>My Huge Images are</a:t>
            </a:r>
            <a:br>
              <a:rPr lang="en-US" sz="14100" dirty="0">
                <a:latin typeface="Segoe UI Light" panose="020B0502040204020203" pitchFamily="34" charset="0"/>
                <a:cs typeface="Segoe UI Light" panose="020B0502040204020203" pitchFamily="34" charset="0"/>
              </a:rPr>
            </a:br>
            <a:r>
              <a:rPr lang="en-US" sz="14100" dirty="0">
                <a:latin typeface="Segoe UI Light" panose="020B0502040204020203" pitchFamily="34" charset="0"/>
                <a:cs typeface="Segoe UI Light" panose="020B0502040204020203" pitchFamily="34" charset="0"/>
              </a:rPr>
              <a:t>Destroying My App</a:t>
            </a:r>
            <a:endParaRPr lang="en-US" dirty="0"/>
          </a:p>
        </p:txBody>
      </p:sp>
    </p:spTree>
    <p:extLst>
      <p:ext uri="{BB962C8B-B14F-4D97-AF65-F5344CB8AC3E}">
        <p14:creationId xmlns:p14="http://schemas.microsoft.com/office/powerpoint/2010/main" val="1206604279"/>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5ECECB1-B92E-4B52-B97D-ECBD354BFBFC}"/>
              </a:ext>
            </a:extLst>
          </p:cNvPr>
          <p:cNvPicPr>
            <a:picLocks noChangeAspect="1"/>
          </p:cNvPicPr>
          <p:nvPr/>
        </p:nvPicPr>
        <p:blipFill>
          <a:blip r:embed="rId3"/>
          <a:stretch>
            <a:fillRect/>
          </a:stretch>
        </p:blipFill>
        <p:spPr>
          <a:xfrm>
            <a:off x="2281237" y="5856873"/>
            <a:ext cx="7477125" cy="4552950"/>
          </a:xfrm>
          <a:prstGeom prst="rect">
            <a:avLst/>
          </a:prstGeom>
        </p:spPr>
      </p:pic>
      <p:sp>
        <p:nvSpPr>
          <p:cNvPr id="2" name="Text Placeholder 1">
            <a:extLst>
              <a:ext uri="{FF2B5EF4-FFF2-40B4-BE49-F238E27FC236}">
                <a16:creationId xmlns:a16="http://schemas.microsoft.com/office/drawing/2014/main" id="{1C144156-EBC9-4D1E-ADA5-364CDB82D60D}"/>
              </a:ext>
            </a:extLst>
          </p:cNvPr>
          <p:cNvSpPr>
            <a:spLocks noGrp="1"/>
          </p:cNvSpPr>
          <p:nvPr>
            <p:ph type="body" sz="quarter" idx="13"/>
          </p:nvPr>
        </p:nvSpPr>
        <p:spPr>
          <a:xfrm>
            <a:off x="1076954" y="2776575"/>
            <a:ext cx="21632474" cy="1126916"/>
          </a:xfrm>
        </p:spPr>
        <p:txBody>
          <a:bodyPr/>
          <a:lstStyle/>
          <a:p>
            <a:pPr marL="685800" indent="-685800">
              <a:buFont typeface="Arial" panose="020B0604020202020204" pitchFamily="34" charset="0"/>
              <a:buChar char="•"/>
            </a:pPr>
            <a:r>
              <a:rPr lang="en-US" dirty="0"/>
              <a:t>Image Loading &amp; Caching</a:t>
            </a:r>
          </a:p>
          <a:p>
            <a:pPr marL="685800" indent="-685800">
              <a:buFont typeface="Arial" panose="020B0604020202020204" pitchFamily="34" charset="0"/>
              <a:buChar char="•"/>
            </a:pPr>
            <a:r>
              <a:rPr lang="en-US" dirty="0"/>
              <a:t>Trimmed down just for Images</a:t>
            </a:r>
          </a:p>
        </p:txBody>
      </p:sp>
      <p:sp>
        <p:nvSpPr>
          <p:cNvPr id="3" name="Title 2">
            <a:extLst>
              <a:ext uri="{FF2B5EF4-FFF2-40B4-BE49-F238E27FC236}">
                <a16:creationId xmlns:a16="http://schemas.microsoft.com/office/drawing/2014/main" id="{1293606D-0CE0-43AA-B47F-52ED91314FF2}"/>
              </a:ext>
            </a:extLst>
          </p:cNvPr>
          <p:cNvSpPr>
            <a:spLocks noGrp="1"/>
          </p:cNvSpPr>
          <p:nvPr>
            <p:ph type="title"/>
          </p:nvPr>
        </p:nvSpPr>
        <p:spPr/>
        <p:txBody>
          <a:bodyPr/>
          <a:lstStyle/>
          <a:p>
            <a:r>
              <a:rPr lang="en-US" dirty="0"/>
              <a:t>Introducing </a:t>
            </a:r>
            <a:r>
              <a:rPr lang="en-US" dirty="0" err="1"/>
              <a:t>GlideX.Forms</a:t>
            </a:r>
            <a:endParaRPr lang="en-US" dirty="0"/>
          </a:p>
        </p:txBody>
      </p:sp>
      <p:sp>
        <p:nvSpPr>
          <p:cNvPr id="6" name="Rectangle 5">
            <a:extLst>
              <a:ext uri="{FF2B5EF4-FFF2-40B4-BE49-F238E27FC236}">
                <a16:creationId xmlns:a16="http://schemas.microsoft.com/office/drawing/2014/main" id="{A0E9B6D3-8D3D-4430-A3AE-CBFB398F3975}"/>
              </a:ext>
            </a:extLst>
          </p:cNvPr>
          <p:cNvSpPr/>
          <p:nvPr/>
        </p:nvSpPr>
        <p:spPr>
          <a:xfrm>
            <a:off x="1076954" y="12542996"/>
            <a:ext cx="12192000" cy="461665"/>
          </a:xfrm>
          <a:prstGeom prst="rect">
            <a:avLst/>
          </a:prstGeom>
        </p:spPr>
        <p:txBody>
          <a:bodyPr>
            <a:spAutoFit/>
          </a:bodyPr>
          <a:lstStyle/>
          <a:p>
            <a:r>
              <a:rPr lang="en-US" sz="2400" b="0" dirty="0">
                <a:solidFill>
                  <a:schemeClr val="tx1"/>
                </a:solidFill>
              </a:rPr>
              <a:t>http://jonathanpeppers.com/Blog/glidex-forms---fast-images-for-xamarin-forms-on-android</a:t>
            </a:r>
          </a:p>
        </p:txBody>
      </p:sp>
      <p:pic>
        <p:nvPicPr>
          <p:cNvPr id="7" name="Picture 6">
            <a:extLst>
              <a:ext uri="{FF2B5EF4-FFF2-40B4-BE49-F238E27FC236}">
                <a16:creationId xmlns:a16="http://schemas.microsoft.com/office/drawing/2014/main" id="{82E89831-5B33-4BCA-B40E-9AB33F8CC873}"/>
              </a:ext>
            </a:extLst>
          </p:cNvPr>
          <p:cNvPicPr>
            <a:picLocks noChangeAspect="1"/>
          </p:cNvPicPr>
          <p:nvPr/>
        </p:nvPicPr>
        <p:blipFill>
          <a:blip r:embed="rId4"/>
          <a:stretch>
            <a:fillRect/>
          </a:stretch>
        </p:blipFill>
        <p:spPr>
          <a:xfrm>
            <a:off x="12730477" y="2428642"/>
            <a:ext cx="10839450" cy="8943975"/>
          </a:xfrm>
          <a:prstGeom prst="rect">
            <a:avLst/>
          </a:prstGeom>
        </p:spPr>
      </p:pic>
      <p:sp>
        <p:nvSpPr>
          <p:cNvPr id="8" name="Rectangle 7">
            <a:extLst>
              <a:ext uri="{FF2B5EF4-FFF2-40B4-BE49-F238E27FC236}">
                <a16:creationId xmlns:a16="http://schemas.microsoft.com/office/drawing/2014/main" id="{CA334CBA-4692-4332-B9EB-1E8C17B3DD96}"/>
              </a:ext>
            </a:extLst>
          </p:cNvPr>
          <p:cNvSpPr/>
          <p:nvPr/>
        </p:nvSpPr>
        <p:spPr>
          <a:xfrm>
            <a:off x="19533870" y="3691890"/>
            <a:ext cx="3634740" cy="78867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75983AD9-E133-4FB0-B6AE-472D934E24FC}"/>
              </a:ext>
            </a:extLst>
          </p:cNvPr>
          <p:cNvSpPr/>
          <p:nvPr/>
        </p:nvSpPr>
        <p:spPr>
          <a:xfrm>
            <a:off x="19533870" y="4671414"/>
            <a:ext cx="3634740" cy="78867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DEDD2F9C-D0EE-4F10-A717-8B865B7F6445}"/>
              </a:ext>
            </a:extLst>
          </p:cNvPr>
          <p:cNvSpPr/>
          <p:nvPr/>
        </p:nvSpPr>
        <p:spPr>
          <a:xfrm>
            <a:off x="19594515" y="5640734"/>
            <a:ext cx="3634740" cy="78867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C258E6D-C9EB-4FFD-AAEA-0B31764A7CF2}"/>
              </a:ext>
            </a:extLst>
          </p:cNvPr>
          <p:cNvSpPr/>
          <p:nvPr/>
        </p:nvSpPr>
        <p:spPr>
          <a:xfrm>
            <a:off x="19521449" y="6610054"/>
            <a:ext cx="3634740" cy="78867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E1C289B-A9D3-4DDD-97C8-EBF00E9C9018}"/>
              </a:ext>
            </a:extLst>
          </p:cNvPr>
          <p:cNvSpPr/>
          <p:nvPr/>
        </p:nvSpPr>
        <p:spPr>
          <a:xfrm>
            <a:off x="19594515" y="7567408"/>
            <a:ext cx="3634740" cy="78867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D2F51BAA-F5E1-414A-8C3D-CE9B8E2F6FFF}"/>
              </a:ext>
            </a:extLst>
          </p:cNvPr>
          <p:cNvSpPr/>
          <p:nvPr/>
        </p:nvSpPr>
        <p:spPr>
          <a:xfrm>
            <a:off x="19594515" y="8465398"/>
            <a:ext cx="3634740" cy="78867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51C9E648-8D7A-461C-A854-2F807AAAFFEB}"/>
              </a:ext>
            </a:extLst>
          </p:cNvPr>
          <p:cNvSpPr/>
          <p:nvPr/>
        </p:nvSpPr>
        <p:spPr>
          <a:xfrm>
            <a:off x="19521449" y="9363388"/>
            <a:ext cx="3634740" cy="78867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70AF1916-7C7B-4F4E-970E-646EE6EA0A61}"/>
              </a:ext>
            </a:extLst>
          </p:cNvPr>
          <p:cNvSpPr/>
          <p:nvPr/>
        </p:nvSpPr>
        <p:spPr>
          <a:xfrm>
            <a:off x="19594515" y="10271536"/>
            <a:ext cx="3634740" cy="78867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97513236"/>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8"/>
                                        </p:tgtEl>
                                      </p:cBhvr>
                                    </p:animEffect>
                                    <p:set>
                                      <p:cBhvr>
                                        <p:cTn id="7" dur="1" fill="hold">
                                          <p:stCondLst>
                                            <p:cond delay="499"/>
                                          </p:stCondLst>
                                        </p:cTn>
                                        <p:tgtEl>
                                          <p:spTgt spid="8"/>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9"/>
                                        </p:tgtEl>
                                      </p:cBhvr>
                                    </p:animEffect>
                                    <p:set>
                                      <p:cBhvr>
                                        <p:cTn id="12" dur="1" fill="hold">
                                          <p:stCondLst>
                                            <p:cond delay="499"/>
                                          </p:stCondLst>
                                        </p:cTn>
                                        <p:tgtEl>
                                          <p:spTgt spid="9"/>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0" nodeType="clickEffect">
                                  <p:stCondLst>
                                    <p:cond delay="0"/>
                                  </p:stCondLst>
                                  <p:childTnLst>
                                    <p:animEffect transition="out" filter="fade">
                                      <p:cBhvr>
                                        <p:cTn id="16" dur="500"/>
                                        <p:tgtEl>
                                          <p:spTgt spid="10"/>
                                        </p:tgtEl>
                                      </p:cBhvr>
                                    </p:animEffect>
                                    <p:set>
                                      <p:cBhvr>
                                        <p:cTn id="17" dur="1" fill="hold">
                                          <p:stCondLst>
                                            <p:cond delay="499"/>
                                          </p:stCondLst>
                                        </p:cTn>
                                        <p:tgtEl>
                                          <p:spTgt spid="10"/>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0" nodeType="clickEffect">
                                  <p:stCondLst>
                                    <p:cond delay="0"/>
                                  </p:stCondLst>
                                  <p:childTnLst>
                                    <p:animEffect transition="out" filter="fade">
                                      <p:cBhvr>
                                        <p:cTn id="21" dur="500"/>
                                        <p:tgtEl>
                                          <p:spTgt spid="11"/>
                                        </p:tgtEl>
                                      </p:cBhvr>
                                    </p:animEffect>
                                    <p:set>
                                      <p:cBhvr>
                                        <p:cTn id="22" dur="1" fill="hold">
                                          <p:stCondLst>
                                            <p:cond delay="499"/>
                                          </p:stCondLst>
                                        </p:cTn>
                                        <p:tgtEl>
                                          <p:spTgt spid="11"/>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grpId="0" nodeType="clickEffect">
                                  <p:stCondLst>
                                    <p:cond delay="0"/>
                                  </p:stCondLst>
                                  <p:childTnLst>
                                    <p:animEffect transition="out" filter="fade">
                                      <p:cBhvr>
                                        <p:cTn id="26" dur="500"/>
                                        <p:tgtEl>
                                          <p:spTgt spid="12"/>
                                        </p:tgtEl>
                                      </p:cBhvr>
                                    </p:animEffect>
                                    <p:set>
                                      <p:cBhvr>
                                        <p:cTn id="27" dur="1" fill="hold">
                                          <p:stCondLst>
                                            <p:cond delay="499"/>
                                          </p:stCondLst>
                                        </p:cTn>
                                        <p:tgtEl>
                                          <p:spTgt spid="12"/>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grpId="0" nodeType="clickEffect">
                                  <p:stCondLst>
                                    <p:cond delay="0"/>
                                  </p:stCondLst>
                                  <p:childTnLst>
                                    <p:animEffect transition="out" filter="fade">
                                      <p:cBhvr>
                                        <p:cTn id="31" dur="500"/>
                                        <p:tgtEl>
                                          <p:spTgt spid="13"/>
                                        </p:tgtEl>
                                      </p:cBhvr>
                                    </p:animEffect>
                                    <p:set>
                                      <p:cBhvr>
                                        <p:cTn id="32" dur="1" fill="hold">
                                          <p:stCondLst>
                                            <p:cond delay="499"/>
                                          </p:stCondLst>
                                        </p:cTn>
                                        <p:tgtEl>
                                          <p:spTgt spid="13"/>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grpId="0" nodeType="clickEffect">
                                  <p:stCondLst>
                                    <p:cond delay="0"/>
                                  </p:stCondLst>
                                  <p:childTnLst>
                                    <p:animEffect transition="out" filter="fade">
                                      <p:cBhvr>
                                        <p:cTn id="36" dur="500"/>
                                        <p:tgtEl>
                                          <p:spTgt spid="14"/>
                                        </p:tgtEl>
                                      </p:cBhvr>
                                    </p:animEffect>
                                    <p:set>
                                      <p:cBhvr>
                                        <p:cTn id="37" dur="1" fill="hold">
                                          <p:stCondLst>
                                            <p:cond delay="499"/>
                                          </p:stCondLst>
                                        </p:cTn>
                                        <p:tgtEl>
                                          <p:spTgt spid="14"/>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10" presetClass="exit" presetSubtype="0" fill="hold" grpId="0" nodeType="clickEffect">
                                  <p:stCondLst>
                                    <p:cond delay="0"/>
                                  </p:stCondLst>
                                  <p:childTnLst>
                                    <p:animEffect transition="out" filter="fade">
                                      <p:cBhvr>
                                        <p:cTn id="41" dur="500"/>
                                        <p:tgtEl>
                                          <p:spTgt spid="15"/>
                                        </p:tgtEl>
                                      </p:cBhvr>
                                    </p:animEffect>
                                    <p:set>
                                      <p:cBhvr>
                                        <p:cTn id="42" dur="1" fill="hold">
                                          <p:stCondLst>
                                            <p:cond delay="4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13" grpId="0" animBg="1"/>
      <p:bldP spid="14" grpId="0" animBg="1"/>
      <p:bldP spid="15"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6B3E95A-BC1C-4199-9F5E-AF7B2399F29A}"/>
              </a:ext>
            </a:extLst>
          </p:cNvPr>
          <p:cNvSpPr>
            <a:spLocks noGrp="1"/>
          </p:cNvSpPr>
          <p:nvPr>
            <p:ph type="body" sz="quarter" idx="13"/>
          </p:nvPr>
        </p:nvSpPr>
        <p:spPr>
          <a:xfrm>
            <a:off x="1068520" y="3743914"/>
            <a:ext cx="21632474" cy="1126916"/>
          </a:xfrm>
        </p:spPr>
        <p:txBody>
          <a:bodyPr/>
          <a:lstStyle/>
          <a:p>
            <a:endParaRPr lang="en-US" dirty="0"/>
          </a:p>
          <a:p>
            <a:pPr marL="685800" indent="-685800">
              <a:buFont typeface="Arial" panose="020B0604020202020204" pitchFamily="34" charset="0"/>
              <a:buChar char="•"/>
            </a:pPr>
            <a:r>
              <a:rPr lang="en-US" dirty="0"/>
              <a:t>Web </a:t>
            </a:r>
            <a:r>
              <a:rPr lang="en-US" dirty="0" err="1"/>
              <a:t>Urls</a:t>
            </a:r>
            <a:endParaRPr lang="en-US" dirty="0"/>
          </a:p>
          <a:p>
            <a:pPr marL="685800" indent="-685800">
              <a:buFont typeface="Arial" panose="020B0604020202020204" pitchFamily="34" charset="0"/>
              <a:buChar char="•"/>
            </a:pPr>
            <a:r>
              <a:rPr lang="en-US" dirty="0"/>
              <a:t>Files on disk</a:t>
            </a:r>
          </a:p>
          <a:p>
            <a:pPr marL="685800" indent="-685800">
              <a:buFont typeface="Arial" panose="020B0604020202020204" pitchFamily="34" charset="0"/>
              <a:buChar char="•"/>
            </a:pPr>
            <a:r>
              <a:rPr lang="en-US" dirty="0"/>
              <a:t>Android resources (</a:t>
            </a:r>
            <a:r>
              <a:rPr lang="en-US" dirty="0" err="1"/>
              <a:t>drawables</a:t>
            </a:r>
            <a:r>
              <a:rPr lang="en-US" dirty="0"/>
              <a:t>)</a:t>
            </a:r>
          </a:p>
          <a:p>
            <a:pPr marL="685800" indent="-685800">
              <a:buFont typeface="Arial" panose="020B0604020202020204" pitchFamily="34" charset="0"/>
              <a:buChar char="•"/>
            </a:pPr>
            <a:r>
              <a:rPr lang="en-US" dirty="0"/>
              <a:t>Byte array</a:t>
            </a:r>
          </a:p>
          <a:p>
            <a:pPr marL="685800" indent="-685800">
              <a:buFont typeface="Arial" panose="020B0604020202020204" pitchFamily="34" charset="0"/>
              <a:buChar char="•"/>
            </a:pPr>
            <a:endParaRPr lang="en-US" dirty="0"/>
          </a:p>
        </p:txBody>
      </p:sp>
      <p:sp>
        <p:nvSpPr>
          <p:cNvPr id="3" name="Title 2">
            <a:extLst>
              <a:ext uri="{FF2B5EF4-FFF2-40B4-BE49-F238E27FC236}">
                <a16:creationId xmlns:a16="http://schemas.microsoft.com/office/drawing/2014/main" id="{0F9FA65C-0388-4BA9-84CA-B619DC0668BB}"/>
              </a:ext>
            </a:extLst>
          </p:cNvPr>
          <p:cNvSpPr>
            <a:spLocks noGrp="1"/>
          </p:cNvSpPr>
          <p:nvPr>
            <p:ph type="title"/>
          </p:nvPr>
        </p:nvSpPr>
        <p:spPr/>
        <p:txBody>
          <a:bodyPr/>
          <a:lstStyle/>
          <a:p>
            <a:r>
              <a:rPr lang="en-US" dirty="0"/>
              <a:t>Install NuGet &amp; Init</a:t>
            </a:r>
          </a:p>
        </p:txBody>
      </p:sp>
      <p:pic>
        <p:nvPicPr>
          <p:cNvPr id="4" name="Picture 3">
            <a:extLst>
              <a:ext uri="{FF2B5EF4-FFF2-40B4-BE49-F238E27FC236}">
                <a16:creationId xmlns:a16="http://schemas.microsoft.com/office/drawing/2014/main" id="{05FD1FCC-8737-4168-BC76-E7BFF64EBAAF}"/>
              </a:ext>
            </a:extLst>
          </p:cNvPr>
          <p:cNvPicPr>
            <a:picLocks noChangeAspect="1"/>
          </p:cNvPicPr>
          <p:nvPr/>
        </p:nvPicPr>
        <p:blipFill>
          <a:blip r:embed="rId3"/>
          <a:stretch>
            <a:fillRect/>
          </a:stretch>
        </p:blipFill>
        <p:spPr>
          <a:xfrm>
            <a:off x="12611100" y="4698332"/>
            <a:ext cx="10704380" cy="2845468"/>
          </a:xfrm>
          <a:prstGeom prst="rect">
            <a:avLst/>
          </a:prstGeom>
        </p:spPr>
      </p:pic>
    </p:spTree>
    <p:extLst>
      <p:ext uri="{BB962C8B-B14F-4D97-AF65-F5344CB8AC3E}">
        <p14:creationId xmlns:p14="http://schemas.microsoft.com/office/powerpoint/2010/main" val="1362778562"/>
      </p:ext>
    </p:extLst>
  </p:cSld>
  <p:clrMapOvr>
    <a:masterClrMapping/>
  </p:clrMapOvr>
  <p:transition spd="med">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2F8D8-3B23-4FBB-B6BB-0AAF115BAAE0}"/>
              </a:ext>
            </a:extLst>
          </p:cNvPr>
          <p:cNvSpPr>
            <a:spLocks noGrp="1"/>
          </p:cNvSpPr>
          <p:nvPr>
            <p:ph type="title"/>
          </p:nvPr>
        </p:nvSpPr>
        <p:spPr>
          <a:xfrm>
            <a:off x="1136094" y="4168345"/>
            <a:ext cx="22709428" cy="2137508"/>
          </a:xfrm>
        </p:spPr>
        <p:txBody>
          <a:bodyPr/>
          <a:lstStyle/>
          <a:p>
            <a:r>
              <a:rPr lang="en-US" sz="14100" dirty="0">
                <a:latin typeface="Segoe UI Light" panose="020B0502040204020203" pitchFamily="34" charset="0"/>
                <a:cs typeface="Segoe UI Light" panose="020B0502040204020203" pitchFamily="34" charset="0"/>
              </a:rPr>
              <a:t>Optimizing </a:t>
            </a:r>
            <a:r>
              <a:rPr lang="en-US" sz="14100" dirty="0" err="1">
                <a:latin typeface="Segoe UI Light" panose="020B0502040204020203" pitchFamily="34" charset="0"/>
                <a:cs typeface="Segoe UI Light" panose="020B0502040204020203" pitchFamily="34" charset="0"/>
              </a:rPr>
              <a:t>ListView</a:t>
            </a:r>
            <a:endParaRPr lang="en-US" dirty="0"/>
          </a:p>
        </p:txBody>
      </p:sp>
    </p:spTree>
    <p:extLst>
      <p:ext uri="{BB962C8B-B14F-4D97-AF65-F5344CB8AC3E}">
        <p14:creationId xmlns:p14="http://schemas.microsoft.com/office/powerpoint/2010/main" val="2350096832"/>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a:t>ListView</a:t>
            </a:r>
            <a:r>
              <a:rPr lang="en-US" dirty="0"/>
              <a:t> </a:t>
            </a:r>
            <a:r>
              <a:rPr lang="en-US" dirty="0" err="1"/>
              <a:t>CachingStrategy</a:t>
            </a:r>
            <a:endParaRPr lang="en-US" dirty="0"/>
          </a:p>
        </p:txBody>
      </p:sp>
      <p:sp>
        <p:nvSpPr>
          <p:cNvPr id="9" name="Text Placeholder 18"/>
          <p:cNvSpPr txBox="1">
            <a:spLocks/>
          </p:cNvSpPr>
          <p:nvPr/>
        </p:nvSpPr>
        <p:spPr>
          <a:xfrm>
            <a:off x="1448812" y="8921099"/>
            <a:ext cx="22935188" cy="3834284"/>
          </a:xfrm>
          <a:prstGeom prst="rect">
            <a:avLst/>
          </a:prstGeom>
        </p:spPr>
        <p:txBody>
          <a:bodyPr vert="horz" wrap="square" lIns="573712" tIns="358568" rIns="573712" bIns="358568" rtlCol="0">
            <a:no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None/>
              <a:tabLst/>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r>
              <a:rPr lang="en-US" sz="6400" dirty="0">
                <a:solidFill>
                  <a:schemeClr val="tx1"/>
                </a:solidFill>
                <a:latin typeface="Segoe UI" charset="0"/>
                <a:ea typeface="Segoe UI" charset="0"/>
                <a:cs typeface="Segoe UI" charset="0"/>
              </a:rPr>
              <a:t>✓ Improves scrolling performance</a:t>
            </a:r>
          </a:p>
          <a:p>
            <a:pPr marL="0" indent="0"/>
            <a:r>
              <a:rPr lang="en-US" sz="6400" dirty="0">
                <a:solidFill>
                  <a:schemeClr val="tx1"/>
                </a:solidFill>
                <a:latin typeface="Segoe UI" charset="0"/>
                <a:ea typeface="Segoe UI" charset="0"/>
                <a:cs typeface="Segoe UI" charset="0"/>
              </a:rPr>
              <a:t>✓ </a:t>
            </a:r>
            <a:r>
              <a:rPr lang="en-US" sz="6400" dirty="0" err="1">
                <a:solidFill>
                  <a:schemeClr val="tx1"/>
                </a:solidFill>
                <a:latin typeface="Segoe UI" charset="0"/>
                <a:ea typeface="Segoe UI" charset="0"/>
                <a:cs typeface="Segoe UI" charset="0"/>
              </a:rPr>
              <a:t>RetainElement</a:t>
            </a:r>
            <a:r>
              <a:rPr lang="en-US" sz="6400" dirty="0">
                <a:solidFill>
                  <a:schemeClr val="tx1"/>
                </a:solidFill>
                <a:latin typeface="Segoe UI" charset="0"/>
                <a:ea typeface="Segoe UI" charset="0"/>
                <a:cs typeface="Segoe UI" charset="0"/>
              </a:rPr>
              <a:t> is currently the default</a:t>
            </a:r>
          </a:p>
          <a:p>
            <a:pPr marL="0" indent="0"/>
            <a:endParaRPr lang="en-US" sz="6400" dirty="0">
              <a:solidFill>
                <a:schemeClr val="tx1"/>
              </a:solidFill>
              <a:latin typeface="Segoe UI" charset="0"/>
              <a:ea typeface="Segoe UI" charset="0"/>
              <a:cs typeface="Segoe UI" charset="0"/>
            </a:endParaRPr>
          </a:p>
        </p:txBody>
      </p:sp>
      <p:pic>
        <p:nvPicPr>
          <p:cNvPr id="2" name="Picture 1">
            <a:extLst>
              <a:ext uri="{FF2B5EF4-FFF2-40B4-BE49-F238E27FC236}">
                <a16:creationId xmlns:a16="http://schemas.microsoft.com/office/drawing/2014/main" id="{27B6DBDF-0A8C-4328-B15C-20F201943CFC}"/>
              </a:ext>
            </a:extLst>
          </p:cNvPr>
          <p:cNvPicPr>
            <a:picLocks noChangeAspect="1"/>
          </p:cNvPicPr>
          <p:nvPr/>
        </p:nvPicPr>
        <p:blipFill>
          <a:blip r:embed="rId3"/>
          <a:stretch>
            <a:fillRect/>
          </a:stretch>
        </p:blipFill>
        <p:spPr>
          <a:xfrm>
            <a:off x="8018054" y="4581601"/>
            <a:ext cx="7135743" cy="2885614"/>
          </a:xfrm>
          <a:prstGeom prst="rect">
            <a:avLst/>
          </a:prstGeom>
        </p:spPr>
      </p:pic>
    </p:spTree>
    <p:extLst>
      <p:ext uri="{BB962C8B-B14F-4D97-AF65-F5344CB8AC3E}">
        <p14:creationId xmlns:p14="http://schemas.microsoft.com/office/powerpoint/2010/main" val="2270215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 Placeholder 24"/>
          <p:cNvSpPr>
            <a:spLocks noGrp="1"/>
          </p:cNvSpPr>
          <p:nvPr>
            <p:ph type="body" sz="quarter" idx="13"/>
          </p:nvPr>
        </p:nvSpPr>
        <p:spPr>
          <a:xfrm>
            <a:off x="1076954" y="2428642"/>
            <a:ext cx="22254994" cy="2189362"/>
          </a:xfrm>
        </p:spPr>
        <p:txBody>
          <a:bodyPr/>
          <a:lstStyle/>
          <a:p>
            <a:r>
              <a:rPr lang="en-US" dirty="0"/>
              <a:t>Build native UIs for iOS, Android, and Windows </a:t>
            </a:r>
          </a:p>
          <a:p>
            <a:r>
              <a:rPr lang="en-US" dirty="0"/>
              <a:t>from a single, shared C# codebase.</a:t>
            </a:r>
          </a:p>
        </p:txBody>
      </p:sp>
      <p:sp>
        <p:nvSpPr>
          <p:cNvPr id="24" name="Title 23"/>
          <p:cNvSpPr>
            <a:spLocks noGrp="1"/>
          </p:cNvSpPr>
          <p:nvPr>
            <p:ph type="title"/>
          </p:nvPr>
        </p:nvSpPr>
        <p:spPr/>
        <p:txBody>
          <a:bodyPr/>
          <a:lstStyle/>
          <a:p>
            <a:r>
              <a:rPr lang="en-US"/>
              <a:t>Meet Xamarin.Forms</a:t>
            </a:r>
            <a:endParaRPr lang="en-US" dirty="0"/>
          </a:p>
        </p:txBody>
      </p:sp>
      <p:pic>
        <p:nvPicPr>
          <p:cNvPr id="5" name="Picture 4"/>
          <p:cNvPicPr>
            <a:picLocks noChangeAspect="1"/>
          </p:cNvPicPr>
          <p:nvPr/>
        </p:nvPicPr>
        <p:blipFill>
          <a:blip r:embed="rId3"/>
          <a:stretch>
            <a:fillRect/>
          </a:stretch>
        </p:blipFill>
        <p:spPr>
          <a:xfrm>
            <a:off x="3078284" y="5734468"/>
            <a:ext cx="17009020" cy="7108027"/>
          </a:xfrm>
          <a:prstGeom prst="rect">
            <a:avLst/>
          </a:prstGeom>
        </p:spPr>
      </p:pic>
    </p:spTree>
    <p:extLst>
      <p:ext uri="{BB962C8B-B14F-4D97-AF65-F5344CB8AC3E}">
        <p14:creationId xmlns:p14="http://schemas.microsoft.com/office/powerpoint/2010/main" val="29154048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a:t>ListView</a:t>
            </a:r>
            <a:r>
              <a:rPr lang="en-US" dirty="0"/>
              <a:t> </a:t>
            </a:r>
            <a:r>
              <a:rPr lang="en-US" dirty="0" err="1"/>
              <a:t>CachingStrategy</a:t>
            </a:r>
            <a:endParaRPr lang="en-US" dirty="0"/>
          </a:p>
        </p:txBody>
      </p:sp>
      <p:pic>
        <p:nvPicPr>
          <p:cNvPr id="4" name="Picture 3">
            <a:extLst>
              <a:ext uri="{FF2B5EF4-FFF2-40B4-BE49-F238E27FC236}">
                <a16:creationId xmlns:a16="http://schemas.microsoft.com/office/drawing/2014/main" id="{FD1D3427-28CE-494C-980D-4114906CA791}"/>
              </a:ext>
            </a:extLst>
          </p:cNvPr>
          <p:cNvPicPr>
            <a:picLocks noChangeAspect="1"/>
          </p:cNvPicPr>
          <p:nvPr/>
        </p:nvPicPr>
        <p:blipFill>
          <a:blip r:embed="rId3"/>
          <a:stretch>
            <a:fillRect/>
          </a:stretch>
        </p:blipFill>
        <p:spPr>
          <a:xfrm>
            <a:off x="1676400" y="5999448"/>
            <a:ext cx="7355949" cy="4054131"/>
          </a:xfrm>
          <a:prstGeom prst="rect">
            <a:avLst/>
          </a:prstGeom>
        </p:spPr>
      </p:pic>
      <p:pic>
        <p:nvPicPr>
          <p:cNvPr id="5" name="Picture 4">
            <a:extLst>
              <a:ext uri="{FF2B5EF4-FFF2-40B4-BE49-F238E27FC236}">
                <a16:creationId xmlns:a16="http://schemas.microsoft.com/office/drawing/2014/main" id="{1FD1FF7C-0A6A-4CA9-91A1-AD648D47B156}"/>
              </a:ext>
            </a:extLst>
          </p:cNvPr>
          <p:cNvPicPr>
            <a:picLocks noChangeAspect="1"/>
          </p:cNvPicPr>
          <p:nvPr/>
        </p:nvPicPr>
        <p:blipFill>
          <a:blip r:embed="rId4"/>
          <a:stretch>
            <a:fillRect/>
          </a:stretch>
        </p:blipFill>
        <p:spPr>
          <a:xfrm>
            <a:off x="10816106" y="7476625"/>
            <a:ext cx="12245616" cy="1099779"/>
          </a:xfrm>
          <a:prstGeom prst="rect">
            <a:avLst/>
          </a:prstGeom>
        </p:spPr>
      </p:pic>
    </p:spTree>
    <p:extLst>
      <p:ext uri="{BB962C8B-B14F-4D97-AF65-F5344CB8AC3E}">
        <p14:creationId xmlns:p14="http://schemas.microsoft.com/office/powerpoint/2010/main" val="834332136"/>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Template Selectors</a:t>
            </a:r>
          </a:p>
        </p:txBody>
      </p:sp>
      <p:pic>
        <p:nvPicPr>
          <p:cNvPr id="3" name="Picture 2"/>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617955" y="2184400"/>
            <a:ext cx="12618128" cy="11531600"/>
          </a:xfrm>
          <a:prstGeom prst="rect">
            <a:avLst/>
          </a:prstGeom>
        </p:spPr>
      </p:pic>
    </p:spTree>
    <p:extLst>
      <p:ext uri="{BB962C8B-B14F-4D97-AF65-F5344CB8AC3E}">
        <p14:creationId xmlns:p14="http://schemas.microsoft.com/office/powerpoint/2010/main" val="1375194231"/>
      </p:ext>
    </p:extLst>
  </p:cSld>
  <p:clrMapOvr>
    <a:masterClrMapping/>
  </p:clrMapOvr>
  <p:transition spd="med">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Template Selectors</a:t>
            </a:r>
          </a:p>
        </p:txBody>
      </p:sp>
      <p:sp>
        <p:nvSpPr>
          <p:cNvPr id="5" name="Rectangle 4">
            <a:extLst>
              <a:ext uri="{FF2B5EF4-FFF2-40B4-BE49-F238E27FC236}">
                <a16:creationId xmlns:a16="http://schemas.microsoft.com/office/drawing/2014/main" id="{7E6028BE-67C8-4ADD-A513-445686C46355}"/>
              </a:ext>
            </a:extLst>
          </p:cNvPr>
          <p:cNvSpPr/>
          <p:nvPr/>
        </p:nvSpPr>
        <p:spPr>
          <a:xfrm>
            <a:off x="-1769805" y="11130622"/>
            <a:ext cx="25426218" cy="1569660"/>
          </a:xfrm>
          <a:prstGeom prst="rect">
            <a:avLst/>
          </a:prstGeom>
        </p:spPr>
        <p:txBody>
          <a:bodyPr wrap="square">
            <a:spAutoFit/>
          </a:bodyPr>
          <a:lstStyle/>
          <a:p>
            <a:endParaRPr lang="en-US" sz="4800" dirty="0">
              <a:solidFill>
                <a:srgbClr val="000000"/>
              </a:solidFill>
              <a:latin typeface="Consolas" panose="020B0609020204030204" pitchFamily="49" charset="0"/>
            </a:endParaRPr>
          </a:p>
          <a:p>
            <a:r>
              <a:rPr lang="en-US" sz="4800" dirty="0">
                <a:solidFill>
                  <a:srgbClr val="000000"/>
                </a:solidFill>
                <a:latin typeface="Consolas" panose="020B0609020204030204" pitchFamily="49" charset="0"/>
              </a:rPr>
              <a:t>             </a:t>
            </a:r>
            <a:r>
              <a:rPr lang="en-US" sz="4800" dirty="0">
                <a:solidFill>
                  <a:srgbClr val="FF0000"/>
                </a:solidFill>
                <a:latin typeface="Consolas" panose="020B0609020204030204" pitchFamily="49" charset="0"/>
              </a:rPr>
              <a:t> </a:t>
            </a:r>
            <a:r>
              <a:rPr lang="en-US" sz="4800" dirty="0" err="1">
                <a:solidFill>
                  <a:srgbClr val="FF0000"/>
                </a:solidFill>
                <a:latin typeface="Consolas" panose="020B0609020204030204" pitchFamily="49" charset="0"/>
              </a:rPr>
              <a:t>ItemTemplate</a:t>
            </a:r>
            <a:r>
              <a:rPr lang="en-US" sz="4800" dirty="0">
                <a:solidFill>
                  <a:srgbClr val="0000FF"/>
                </a:solidFill>
                <a:latin typeface="Consolas" panose="020B0609020204030204" pitchFamily="49" charset="0"/>
              </a:rPr>
              <a:t>="{</a:t>
            </a:r>
            <a:r>
              <a:rPr lang="en-US" sz="4800" dirty="0" err="1">
                <a:solidFill>
                  <a:srgbClr val="A31515"/>
                </a:solidFill>
                <a:latin typeface="Consolas" panose="020B0609020204030204" pitchFamily="49" charset="0"/>
              </a:rPr>
              <a:t>StaticResource</a:t>
            </a:r>
            <a:r>
              <a:rPr lang="en-US" sz="4800" dirty="0">
                <a:solidFill>
                  <a:srgbClr val="FF0000"/>
                </a:solidFill>
                <a:latin typeface="Consolas" panose="020B0609020204030204" pitchFamily="49" charset="0"/>
              </a:rPr>
              <a:t> </a:t>
            </a:r>
            <a:r>
              <a:rPr lang="en-US" sz="4800" dirty="0" err="1">
                <a:solidFill>
                  <a:srgbClr val="FF0000"/>
                </a:solidFill>
                <a:latin typeface="Consolas" panose="020B0609020204030204" pitchFamily="49" charset="0"/>
              </a:rPr>
              <a:t>WeatherTemplateSelector</a:t>
            </a:r>
            <a:r>
              <a:rPr lang="en-US" sz="4800" dirty="0">
                <a:solidFill>
                  <a:srgbClr val="0000FF"/>
                </a:solidFill>
                <a:latin typeface="Consolas" panose="020B0609020204030204" pitchFamily="49" charset="0"/>
              </a:rPr>
              <a:t>}"</a:t>
            </a:r>
            <a:r>
              <a:rPr lang="en-US" sz="4800" dirty="0">
                <a:solidFill>
                  <a:srgbClr val="000000"/>
                </a:solidFill>
                <a:latin typeface="Consolas" panose="020B0609020204030204" pitchFamily="49" charset="0"/>
              </a:rPr>
              <a:t> </a:t>
            </a:r>
            <a:endParaRPr lang="en-US" dirty="0"/>
          </a:p>
        </p:txBody>
      </p:sp>
      <p:pic>
        <p:nvPicPr>
          <p:cNvPr id="6" name="Picture 5">
            <a:extLst>
              <a:ext uri="{FF2B5EF4-FFF2-40B4-BE49-F238E27FC236}">
                <a16:creationId xmlns:a16="http://schemas.microsoft.com/office/drawing/2014/main" id="{F5BE0036-CCF6-433A-A9BD-43F8F0BAEC26}"/>
              </a:ext>
            </a:extLst>
          </p:cNvPr>
          <p:cNvPicPr>
            <a:picLocks noChangeAspect="1"/>
          </p:cNvPicPr>
          <p:nvPr/>
        </p:nvPicPr>
        <p:blipFill>
          <a:blip r:embed="rId3"/>
          <a:stretch>
            <a:fillRect/>
          </a:stretch>
        </p:blipFill>
        <p:spPr>
          <a:xfrm>
            <a:off x="1620565" y="3829504"/>
            <a:ext cx="22035848" cy="5280690"/>
          </a:xfrm>
          <a:prstGeom prst="rect">
            <a:avLst/>
          </a:prstGeom>
        </p:spPr>
      </p:pic>
    </p:spTree>
    <p:extLst>
      <p:ext uri="{BB962C8B-B14F-4D97-AF65-F5344CB8AC3E}">
        <p14:creationId xmlns:p14="http://schemas.microsoft.com/office/powerpoint/2010/main" val="1438279213"/>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2F8D8-3B23-4FBB-B6BB-0AAF115BAAE0}"/>
              </a:ext>
            </a:extLst>
          </p:cNvPr>
          <p:cNvSpPr>
            <a:spLocks noGrp="1"/>
          </p:cNvSpPr>
          <p:nvPr>
            <p:ph type="title"/>
          </p:nvPr>
        </p:nvSpPr>
        <p:spPr>
          <a:xfrm>
            <a:off x="1136094" y="4168345"/>
            <a:ext cx="22709428" cy="2137508"/>
          </a:xfrm>
        </p:spPr>
        <p:txBody>
          <a:bodyPr/>
          <a:lstStyle/>
          <a:p>
            <a:r>
              <a:rPr lang="en-US" sz="14100" dirty="0">
                <a:latin typeface="Segoe UI Light" panose="020B0502040204020203" pitchFamily="34" charset="0"/>
                <a:cs typeface="Segoe UI Light" panose="020B0502040204020203" pitchFamily="34" charset="0"/>
              </a:rPr>
              <a:t>In Action</a:t>
            </a:r>
            <a:endParaRPr lang="en-US" dirty="0"/>
          </a:p>
        </p:txBody>
      </p:sp>
    </p:spTree>
    <p:extLst>
      <p:ext uri="{BB962C8B-B14F-4D97-AF65-F5344CB8AC3E}">
        <p14:creationId xmlns:p14="http://schemas.microsoft.com/office/powerpoint/2010/main" val="1306087800"/>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2F8D8-3B23-4FBB-B6BB-0AAF115BAAE0}"/>
              </a:ext>
            </a:extLst>
          </p:cNvPr>
          <p:cNvSpPr>
            <a:spLocks noGrp="1"/>
          </p:cNvSpPr>
          <p:nvPr>
            <p:ph type="title"/>
          </p:nvPr>
        </p:nvSpPr>
        <p:spPr>
          <a:xfrm>
            <a:off x="1136094" y="4168345"/>
            <a:ext cx="22709428" cy="2137508"/>
          </a:xfrm>
        </p:spPr>
        <p:txBody>
          <a:bodyPr/>
          <a:lstStyle/>
          <a:p>
            <a:r>
              <a:rPr lang="en-US" sz="14100" dirty="0">
                <a:latin typeface="Segoe UI Light" panose="020B0502040204020203" pitchFamily="34" charset="0"/>
                <a:cs typeface="Segoe UI Light" panose="020B0502040204020203" pitchFamily="34" charset="0"/>
              </a:rPr>
              <a:t>Custom User Interface</a:t>
            </a:r>
            <a:endParaRPr lang="en-US" dirty="0"/>
          </a:p>
        </p:txBody>
      </p:sp>
    </p:spTree>
    <p:extLst>
      <p:ext uri="{BB962C8B-B14F-4D97-AF65-F5344CB8AC3E}">
        <p14:creationId xmlns:p14="http://schemas.microsoft.com/office/powerpoint/2010/main" val="1391913401"/>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3"/>
          </p:nvPr>
        </p:nvSpPr>
        <p:spPr>
          <a:xfrm>
            <a:off x="1076953" y="2235154"/>
            <a:ext cx="13174305" cy="7622524"/>
          </a:xfrm>
        </p:spPr>
        <p:txBody>
          <a:bodyPr>
            <a:normAutofit/>
          </a:bodyPr>
          <a:lstStyle/>
          <a:p>
            <a:pPr marL="1120540" indent="-1120540">
              <a:buFont typeface="Arial" charset="0"/>
              <a:buChar char="•"/>
            </a:pPr>
            <a:r>
              <a:rPr lang="en-US" sz="8000" dirty="0">
                <a:solidFill>
                  <a:schemeClr val="tx1"/>
                </a:solidFill>
              </a:rPr>
              <a:t>Extend Forms functionality</a:t>
            </a:r>
          </a:p>
          <a:p>
            <a:pPr marL="1120540" indent="-1120540">
              <a:buFont typeface="Arial" charset="0"/>
              <a:buChar char="•"/>
            </a:pPr>
            <a:r>
              <a:rPr lang="en-US" sz="8000" dirty="0">
                <a:solidFill>
                  <a:schemeClr val="tx1"/>
                </a:solidFill>
              </a:rPr>
              <a:t>Platform-specific implementations</a:t>
            </a:r>
          </a:p>
          <a:p>
            <a:pPr marL="1120540" indent="-1120540">
              <a:buFont typeface="Arial" charset="0"/>
              <a:buChar char="•"/>
            </a:pPr>
            <a:r>
              <a:rPr lang="en-US" sz="8000" dirty="0">
                <a:solidFill>
                  <a:schemeClr val="tx1"/>
                </a:solidFill>
              </a:rPr>
              <a:t>Customize an existing control or write your own</a:t>
            </a:r>
          </a:p>
        </p:txBody>
      </p:sp>
      <p:sp>
        <p:nvSpPr>
          <p:cNvPr id="2" name="Title 1"/>
          <p:cNvSpPr>
            <a:spLocks noGrp="1"/>
          </p:cNvSpPr>
          <p:nvPr>
            <p:ph type="title"/>
          </p:nvPr>
        </p:nvSpPr>
        <p:spPr/>
        <p:txBody>
          <a:bodyPr/>
          <a:lstStyle/>
          <a:p>
            <a:r>
              <a:rPr lang="en-US" dirty="0"/>
              <a:t>Custom Renderers</a:t>
            </a:r>
          </a:p>
        </p:txBody>
      </p:sp>
      <p:pic>
        <p:nvPicPr>
          <p:cNvPr id="4" name="Picture 3" descr="CustomRenderer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052897" y="2235154"/>
            <a:ext cx="7793484" cy="10075057"/>
          </a:xfrm>
          <a:prstGeom prst="rect">
            <a:avLst/>
          </a:prstGeom>
        </p:spPr>
      </p:pic>
    </p:spTree>
    <p:extLst>
      <p:ext uri="{BB962C8B-B14F-4D97-AF65-F5344CB8AC3E}">
        <p14:creationId xmlns:p14="http://schemas.microsoft.com/office/powerpoint/2010/main" val="3207376439"/>
      </p:ext>
    </p:extLst>
  </p:cSld>
  <p:clrMapOvr>
    <a:masterClrMapping/>
  </p:clrMapOvr>
  <p:transition spd="med">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3"/>
          </p:nvPr>
        </p:nvSpPr>
        <p:spPr>
          <a:xfrm>
            <a:off x="1076954" y="2235154"/>
            <a:ext cx="21632474" cy="8737646"/>
          </a:xfrm>
        </p:spPr>
        <p:txBody>
          <a:bodyPr>
            <a:normAutofit/>
          </a:bodyPr>
          <a:lstStyle/>
          <a:p>
            <a:pPr marL="1120540" indent="-1120540">
              <a:buFont typeface="Arial" charset="0"/>
              <a:buChar char="•"/>
            </a:pPr>
            <a:r>
              <a:rPr lang="en-US" sz="8000" dirty="0">
                <a:solidFill>
                  <a:schemeClr val="tx1"/>
                </a:solidFill>
              </a:rPr>
              <a:t>Custom page (subclass </a:t>
            </a:r>
            <a:r>
              <a:rPr lang="en-US" sz="8000" dirty="0" err="1">
                <a:solidFill>
                  <a:schemeClr val="tx1"/>
                </a:solidFill>
              </a:rPr>
              <a:t>PageRenderer</a:t>
            </a:r>
            <a:r>
              <a:rPr lang="en-US" sz="8000" dirty="0">
                <a:solidFill>
                  <a:schemeClr val="tx1"/>
                </a:solidFill>
              </a:rPr>
              <a:t>)</a:t>
            </a:r>
          </a:p>
          <a:p>
            <a:pPr marL="1120540" indent="-1120540">
              <a:buFont typeface="Arial" charset="0"/>
              <a:buChar char="•"/>
            </a:pPr>
            <a:r>
              <a:rPr lang="en-US" sz="8000" dirty="0">
                <a:solidFill>
                  <a:schemeClr val="tx1"/>
                </a:solidFill>
              </a:rPr>
              <a:t>Circle Image (subclass </a:t>
            </a:r>
            <a:r>
              <a:rPr lang="en-US" sz="8000" dirty="0" err="1">
                <a:solidFill>
                  <a:schemeClr val="tx1"/>
                </a:solidFill>
              </a:rPr>
              <a:t>ImageRenderer</a:t>
            </a:r>
            <a:r>
              <a:rPr lang="en-US" sz="8000" dirty="0">
                <a:solidFill>
                  <a:schemeClr val="tx1"/>
                </a:solidFill>
              </a:rPr>
              <a:t>)</a:t>
            </a:r>
          </a:p>
          <a:p>
            <a:pPr marL="1120540" indent="-1120540">
              <a:buFont typeface="Arial" charset="0"/>
              <a:buChar char="•"/>
            </a:pPr>
            <a:r>
              <a:rPr lang="en-US" sz="8000" dirty="0">
                <a:solidFill>
                  <a:schemeClr val="tx1"/>
                </a:solidFill>
              </a:rPr>
              <a:t>Calendar (subclass </a:t>
            </a:r>
            <a:r>
              <a:rPr lang="en-US" sz="8000" dirty="0" err="1">
                <a:solidFill>
                  <a:schemeClr val="tx1"/>
                </a:solidFill>
              </a:rPr>
              <a:t>ViewRenderer</a:t>
            </a:r>
            <a:r>
              <a:rPr lang="en-US" sz="8000" dirty="0">
                <a:solidFill>
                  <a:schemeClr val="tx1"/>
                </a:solidFill>
              </a:rPr>
              <a:t>)</a:t>
            </a:r>
          </a:p>
        </p:txBody>
      </p:sp>
      <p:sp>
        <p:nvSpPr>
          <p:cNvPr id="2" name="Title 1"/>
          <p:cNvSpPr>
            <a:spLocks noGrp="1"/>
          </p:cNvSpPr>
          <p:nvPr>
            <p:ph type="title"/>
          </p:nvPr>
        </p:nvSpPr>
        <p:spPr/>
        <p:txBody>
          <a:bodyPr/>
          <a:lstStyle/>
          <a:p>
            <a:r>
              <a:rPr lang="en-US" dirty="0"/>
              <a:t>Custom Renderers - Examples</a:t>
            </a:r>
          </a:p>
        </p:txBody>
      </p:sp>
    </p:spTree>
    <p:extLst>
      <p:ext uri="{BB962C8B-B14F-4D97-AF65-F5344CB8AC3E}">
        <p14:creationId xmlns:p14="http://schemas.microsoft.com/office/powerpoint/2010/main" val="3158234580"/>
      </p:ext>
    </p:extLst>
  </p:cSld>
  <p:clrMapOvr>
    <a:masterClrMapping/>
  </p:clrMapOvr>
  <p:transition spd="med">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endParaRPr lang="en-US"/>
          </a:p>
        </p:txBody>
      </p:sp>
      <p:sp>
        <p:nvSpPr>
          <p:cNvPr id="3" name="Title 1"/>
          <p:cNvSpPr>
            <a:spLocks noGrp="1"/>
          </p:cNvSpPr>
          <p:nvPr>
            <p:ph type="title"/>
          </p:nvPr>
        </p:nvSpPr>
        <p:spPr/>
        <p:txBody>
          <a:bodyPr/>
          <a:lstStyle/>
          <a:p>
            <a:r>
              <a:rPr lang="en-US" dirty="0"/>
              <a:t>Effects </a:t>
            </a:r>
            <a:endParaRPr lang="en-US" dirty="0">
              <a:latin typeface="Consolas"/>
              <a:cs typeface="Consolas"/>
            </a:endParaRPr>
          </a:p>
        </p:txBody>
      </p:sp>
      <p:sp>
        <p:nvSpPr>
          <p:cNvPr id="5" name="Text Placeholder 18"/>
          <p:cNvSpPr txBox="1">
            <a:spLocks/>
          </p:cNvSpPr>
          <p:nvPr/>
        </p:nvSpPr>
        <p:spPr>
          <a:xfrm>
            <a:off x="1335024" y="2360168"/>
            <a:ext cx="20247138" cy="9935432"/>
          </a:xfrm>
          <a:prstGeom prst="rect">
            <a:avLst/>
          </a:prstGeom>
        </p:spPr>
        <p:txBody>
          <a:bodyPr vert="horz" wrap="square" lIns="286856" tIns="179284" rIns="286856" bIns="179284" rtlCol="0">
            <a:no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None/>
              <a:tabLst/>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r>
              <a:rPr lang="en-US" sz="6600" dirty="0">
                <a:solidFill>
                  <a:schemeClr val="accent6"/>
                </a:solidFill>
                <a:latin typeface="Segoe UI" charset="0"/>
                <a:ea typeface="Segoe UI" charset="0"/>
                <a:cs typeface="Segoe UI" charset="0"/>
              </a:rPr>
              <a:t>✓</a:t>
            </a:r>
            <a:r>
              <a:rPr lang="en-US" sz="6600" dirty="0">
                <a:solidFill>
                  <a:schemeClr val="tx1"/>
                </a:solidFill>
                <a:latin typeface="Segoe UI" charset="0"/>
                <a:ea typeface="Segoe UI" charset="0"/>
                <a:cs typeface="Segoe UI" charset="0"/>
              </a:rPr>
              <a:t> Custom renderer “lite”</a:t>
            </a:r>
          </a:p>
          <a:p>
            <a:pPr marL="0" indent="0"/>
            <a:r>
              <a:rPr lang="en-US" sz="6600" dirty="0">
                <a:solidFill>
                  <a:schemeClr val="accent6"/>
                </a:solidFill>
                <a:latin typeface="Segoe UI" charset="0"/>
                <a:ea typeface="Segoe UI" charset="0"/>
                <a:cs typeface="Segoe UI" charset="0"/>
              </a:rPr>
              <a:t>✓</a:t>
            </a:r>
            <a:r>
              <a:rPr lang="en-US" sz="6600" dirty="0">
                <a:solidFill>
                  <a:schemeClr val="tx1"/>
                </a:solidFill>
                <a:latin typeface="Segoe UI" charset="0"/>
                <a:ea typeface="Segoe UI" charset="0"/>
                <a:cs typeface="Segoe UI" charset="0"/>
              </a:rPr>
              <a:t> Change properties on the native control</a:t>
            </a:r>
          </a:p>
          <a:p>
            <a:pPr marL="0" indent="0"/>
            <a:r>
              <a:rPr lang="en-US" sz="6600" dirty="0">
                <a:solidFill>
                  <a:schemeClr val="accent6"/>
                </a:solidFill>
                <a:latin typeface="Segoe UI" charset="0"/>
                <a:ea typeface="Segoe UI" charset="0"/>
                <a:cs typeface="Segoe UI" charset="0"/>
              </a:rPr>
              <a:t>✓</a:t>
            </a:r>
            <a:r>
              <a:rPr lang="en-US" sz="6600" dirty="0">
                <a:solidFill>
                  <a:schemeClr val="tx1"/>
                </a:solidFill>
                <a:latin typeface="Segoe UI" charset="0"/>
                <a:ea typeface="Segoe UI" charset="0"/>
                <a:cs typeface="Segoe UI" charset="0"/>
              </a:rPr>
              <a:t> Optional</a:t>
            </a:r>
          </a:p>
          <a:p>
            <a:pPr marL="0" indent="0"/>
            <a:r>
              <a:rPr lang="en-US" sz="6600" dirty="0">
                <a:solidFill>
                  <a:schemeClr val="accent6"/>
                </a:solidFill>
                <a:latin typeface="Segoe UI" charset="0"/>
                <a:ea typeface="Segoe UI" charset="0"/>
                <a:cs typeface="Segoe UI" charset="0"/>
              </a:rPr>
              <a:t>✓</a:t>
            </a:r>
            <a:r>
              <a:rPr lang="en-US" sz="6600" dirty="0">
                <a:solidFill>
                  <a:schemeClr val="tx1"/>
                </a:solidFill>
                <a:latin typeface="Segoe UI" charset="0"/>
                <a:ea typeface="Segoe UI" charset="0"/>
                <a:cs typeface="Segoe UI" charset="0"/>
              </a:rPr>
              <a:t> “</a:t>
            </a:r>
            <a:r>
              <a:rPr lang="en-US" sz="6600" dirty="0" err="1">
                <a:solidFill>
                  <a:schemeClr val="tx1"/>
                </a:solidFill>
                <a:latin typeface="Segoe UI" charset="0"/>
                <a:ea typeface="Segoe UI" charset="0"/>
                <a:cs typeface="Segoe UI" charset="0"/>
              </a:rPr>
              <a:t>stringly</a:t>
            </a:r>
            <a:r>
              <a:rPr lang="en-US" sz="6600" dirty="0">
                <a:solidFill>
                  <a:schemeClr val="tx1"/>
                </a:solidFill>
                <a:latin typeface="Segoe UI" charset="0"/>
                <a:ea typeface="Segoe UI" charset="0"/>
                <a:cs typeface="Segoe UI" charset="0"/>
              </a:rPr>
              <a:t>-typed”</a:t>
            </a:r>
          </a:p>
          <a:p>
            <a:pPr marL="0" indent="0"/>
            <a:endParaRPr lang="en-US" sz="6600" dirty="0">
              <a:solidFill>
                <a:schemeClr val="tx1"/>
              </a:solidFill>
              <a:latin typeface="Segoe UI" charset="0"/>
              <a:ea typeface="Segoe UI" charset="0"/>
              <a:cs typeface="Segoe UI" charset="0"/>
            </a:endParaRPr>
          </a:p>
          <a:p>
            <a:pPr marL="0" indent="0"/>
            <a:r>
              <a:rPr lang="en-US" sz="6600" b="1" dirty="0">
                <a:solidFill>
                  <a:srgbClr val="FF0000"/>
                </a:solidFill>
                <a:latin typeface="Segoe UI" charset="0"/>
                <a:ea typeface="Segoe UI" charset="0"/>
                <a:cs typeface="Segoe UI" charset="0"/>
              </a:rPr>
              <a:t>X</a:t>
            </a:r>
            <a:r>
              <a:rPr lang="en-US" sz="6600" dirty="0">
                <a:solidFill>
                  <a:schemeClr val="tx1"/>
                </a:solidFill>
                <a:latin typeface="Segoe UI" charset="0"/>
                <a:ea typeface="Segoe UI" charset="0"/>
                <a:cs typeface="Segoe UI" charset="0"/>
              </a:rPr>
              <a:t>  </a:t>
            </a:r>
            <a:r>
              <a:rPr lang="en-US" sz="6600" i="1" dirty="0">
                <a:solidFill>
                  <a:schemeClr val="tx1"/>
                </a:solidFill>
                <a:latin typeface="Segoe UI" charset="0"/>
                <a:ea typeface="Segoe UI" charset="0"/>
                <a:cs typeface="Segoe UI" charset="0"/>
              </a:rPr>
              <a:t>No methods or events</a:t>
            </a:r>
          </a:p>
          <a:p>
            <a:pPr marL="0" indent="0"/>
            <a:r>
              <a:rPr lang="en-US" sz="6600" b="1" dirty="0">
                <a:solidFill>
                  <a:srgbClr val="FF0000"/>
                </a:solidFill>
                <a:latin typeface="Segoe UI" charset="0"/>
                <a:ea typeface="Segoe UI" charset="0"/>
                <a:cs typeface="Segoe UI" charset="0"/>
              </a:rPr>
              <a:t>X</a:t>
            </a:r>
            <a:r>
              <a:rPr lang="en-US" sz="6600" dirty="0">
                <a:solidFill>
                  <a:srgbClr val="FF0000"/>
                </a:solidFill>
                <a:latin typeface="Segoe UI" charset="0"/>
                <a:ea typeface="Segoe UI" charset="0"/>
                <a:cs typeface="Segoe UI" charset="0"/>
              </a:rPr>
              <a:t> </a:t>
            </a:r>
            <a:r>
              <a:rPr lang="en-US" sz="6600" dirty="0">
                <a:solidFill>
                  <a:schemeClr val="tx1"/>
                </a:solidFill>
                <a:latin typeface="Segoe UI" charset="0"/>
                <a:ea typeface="Segoe UI" charset="0"/>
                <a:cs typeface="Segoe UI" charset="0"/>
              </a:rPr>
              <a:t> </a:t>
            </a:r>
            <a:r>
              <a:rPr lang="en-US" sz="6600" i="1" dirty="0">
                <a:solidFill>
                  <a:schemeClr val="tx1"/>
                </a:solidFill>
                <a:latin typeface="Segoe UI" charset="0"/>
                <a:ea typeface="Segoe UI" charset="0"/>
                <a:cs typeface="Segoe UI" charset="0"/>
              </a:rPr>
              <a:t>No replacing the control</a:t>
            </a:r>
          </a:p>
          <a:p>
            <a:pPr marL="0" indent="0"/>
            <a:endParaRPr lang="en-US" sz="6600" dirty="0">
              <a:solidFill>
                <a:schemeClr val="tx1"/>
              </a:solidFill>
              <a:latin typeface="Segoe UI" charset="0"/>
              <a:ea typeface="Segoe UI" charset="0"/>
              <a:cs typeface="Segoe UI" charset="0"/>
            </a:endParaRPr>
          </a:p>
          <a:p>
            <a:pPr marL="0" indent="0"/>
            <a:endParaRPr lang="en-US" sz="6600" dirty="0">
              <a:solidFill>
                <a:schemeClr val="tx1"/>
              </a:solidFill>
              <a:latin typeface="Segoe UI" charset="0"/>
              <a:ea typeface="Segoe UI" charset="0"/>
              <a:cs typeface="Segoe UI" charset="0"/>
            </a:endParaRPr>
          </a:p>
        </p:txBody>
      </p:sp>
    </p:spTree>
    <p:extLst>
      <p:ext uri="{BB962C8B-B14F-4D97-AF65-F5344CB8AC3E}">
        <p14:creationId xmlns:p14="http://schemas.microsoft.com/office/powerpoint/2010/main" val="3519757541"/>
      </p:ext>
    </p:extLst>
  </p:cSld>
  <p:clrMapOvr>
    <a:masterClrMapping/>
  </p:clrMapOvr>
  <p:transition spd="med">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p:txBody>
          <a:bodyPr/>
          <a:lstStyle/>
          <a:p>
            <a:endParaRPr lang="en-US" dirty="0">
              <a:solidFill>
                <a:schemeClr val="tx1"/>
              </a:solidFill>
            </a:endParaRPr>
          </a:p>
        </p:txBody>
      </p:sp>
      <p:sp>
        <p:nvSpPr>
          <p:cNvPr id="3" name="Title 1"/>
          <p:cNvSpPr>
            <a:spLocks noGrp="1"/>
          </p:cNvSpPr>
          <p:nvPr>
            <p:ph type="title"/>
          </p:nvPr>
        </p:nvSpPr>
        <p:spPr/>
        <p:txBody>
          <a:bodyPr/>
          <a:lstStyle/>
          <a:p>
            <a:r>
              <a:rPr lang="en-US" dirty="0"/>
              <a:t>Effects</a:t>
            </a:r>
            <a:endParaRPr lang="en-US" dirty="0">
              <a:latin typeface="Consolas"/>
              <a:cs typeface="Consolas"/>
            </a:endParaRPr>
          </a:p>
        </p:txBody>
      </p:sp>
      <p:pic>
        <p:nvPicPr>
          <p:cNvPr id="5" name="Picture 4" descr="Screen Shot 2016-03-07 at 5.12.2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66627" y="3622497"/>
            <a:ext cx="13295940" cy="8883314"/>
          </a:xfrm>
          <a:prstGeom prst="rect">
            <a:avLst/>
          </a:prstGeom>
        </p:spPr>
      </p:pic>
    </p:spTree>
    <p:extLst>
      <p:ext uri="{BB962C8B-B14F-4D97-AF65-F5344CB8AC3E}">
        <p14:creationId xmlns:p14="http://schemas.microsoft.com/office/powerpoint/2010/main" val="736718979"/>
      </p:ext>
    </p:extLst>
  </p:cSld>
  <p:clrMapOvr>
    <a:masterClrMapping/>
  </p:clrMapOvr>
  <p:transition spd="med">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2F8D8-3B23-4FBB-B6BB-0AAF115BAAE0}"/>
              </a:ext>
            </a:extLst>
          </p:cNvPr>
          <p:cNvSpPr>
            <a:spLocks noGrp="1"/>
          </p:cNvSpPr>
          <p:nvPr>
            <p:ph type="title"/>
          </p:nvPr>
        </p:nvSpPr>
        <p:spPr>
          <a:xfrm>
            <a:off x="1136094" y="4168345"/>
            <a:ext cx="22709428" cy="2137508"/>
          </a:xfrm>
        </p:spPr>
        <p:txBody>
          <a:bodyPr/>
          <a:lstStyle/>
          <a:p>
            <a:r>
              <a:rPr lang="en-US" sz="14100" dirty="0">
                <a:latin typeface="Segoe UI Light" panose="020B0502040204020203" pitchFamily="34" charset="0"/>
                <a:cs typeface="Segoe UI Light" panose="020B0502040204020203" pitchFamily="34" charset="0"/>
              </a:rPr>
              <a:t>In Action</a:t>
            </a:r>
            <a:endParaRPr lang="en-US" dirty="0"/>
          </a:p>
        </p:txBody>
      </p:sp>
    </p:spTree>
    <p:extLst>
      <p:ext uri="{BB962C8B-B14F-4D97-AF65-F5344CB8AC3E}">
        <p14:creationId xmlns:p14="http://schemas.microsoft.com/office/powerpoint/2010/main" val="1187122082"/>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Mobile Development with Xamarin</a:t>
            </a:r>
          </a:p>
        </p:txBody>
      </p:sp>
      <p:sp>
        <p:nvSpPr>
          <p:cNvPr id="3" name="Text Placeholder 2"/>
          <p:cNvSpPr>
            <a:spLocks noGrp="1"/>
          </p:cNvSpPr>
          <p:nvPr>
            <p:ph type="body" sz="quarter" idx="10"/>
          </p:nvPr>
        </p:nvSpPr>
        <p:spPr>
          <a:xfrm>
            <a:off x="1287046" y="10443194"/>
            <a:ext cx="10755570" cy="945002"/>
          </a:xfrm>
        </p:spPr>
        <p:txBody>
          <a:bodyPr/>
          <a:lstStyle/>
          <a:p>
            <a:r>
              <a:rPr lang="en-US" sz="5490" dirty="0">
                <a:solidFill>
                  <a:schemeClr val="tx1"/>
                </a:solidFill>
                <a:latin typeface="+mn-lt"/>
              </a:rPr>
              <a:t>Traditional Xamarin Approach</a:t>
            </a:r>
          </a:p>
        </p:txBody>
      </p:sp>
      <p:sp>
        <p:nvSpPr>
          <p:cNvPr id="4" name="Text Placeholder 3"/>
          <p:cNvSpPr>
            <a:spLocks noGrp="1"/>
          </p:cNvSpPr>
          <p:nvPr>
            <p:ph type="body" sz="quarter" idx="11"/>
          </p:nvPr>
        </p:nvSpPr>
        <p:spPr>
          <a:xfrm>
            <a:off x="12789533" y="10443193"/>
            <a:ext cx="10755570" cy="945002"/>
          </a:xfrm>
        </p:spPr>
        <p:txBody>
          <a:bodyPr/>
          <a:lstStyle/>
          <a:p>
            <a:r>
              <a:rPr lang="en-US" sz="5490" dirty="0">
                <a:solidFill>
                  <a:schemeClr val="tx1"/>
                </a:solidFill>
                <a:latin typeface="+mn-lt"/>
              </a:rPr>
              <a:t>With </a:t>
            </a:r>
            <a:r>
              <a:rPr lang="en-US" sz="5490" dirty="0" err="1">
                <a:solidFill>
                  <a:schemeClr val="tx1"/>
                </a:solidFill>
                <a:latin typeface="+mn-lt"/>
              </a:rPr>
              <a:t>Xamarin.Forms</a:t>
            </a:r>
            <a:endParaRPr lang="en-US" sz="5490" dirty="0">
              <a:solidFill>
                <a:schemeClr val="tx1"/>
              </a:solidFill>
              <a:latin typeface="+mn-lt"/>
            </a:endParaRPr>
          </a:p>
        </p:txBody>
      </p:sp>
      <p:sp>
        <p:nvSpPr>
          <p:cNvPr id="9" name="Rectangle 8"/>
          <p:cNvSpPr/>
          <p:nvPr/>
        </p:nvSpPr>
        <p:spPr bwMode="auto">
          <a:xfrm>
            <a:off x="1585811" y="6708619"/>
            <a:ext cx="8962976" cy="3417192"/>
          </a:xfrm>
          <a:prstGeom prst="rect">
            <a:avLst/>
          </a:prstGeom>
          <a:noFill/>
          <a:ln w="19050" cmpd="sng">
            <a:solidFill>
              <a:schemeClr val="tx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91427" rIns="0" bIns="91427" numCol="1" rtlCol="0" anchor="ctr" anchorCtr="0" compatLnSpc="1">
            <a:prstTxWarp prst="textNoShape">
              <a:avLst/>
            </a:prstTxWarp>
          </a:bodyPr>
          <a:lstStyle/>
          <a:p>
            <a:pPr algn="ctr" defTabSz="1827947" rtl="0" fontAlgn="base">
              <a:spcBef>
                <a:spcPct val="0"/>
              </a:spcBef>
              <a:spcAft>
                <a:spcPct val="0"/>
              </a:spcAft>
            </a:pPr>
            <a:endParaRPr lang="en-US" sz="3921" b="0" kern="1200" dirty="0">
              <a:gradFill>
                <a:gsLst>
                  <a:gs pos="0">
                    <a:srgbClr val="FFFFFF"/>
                  </a:gs>
                  <a:gs pos="100000">
                    <a:srgbClr val="FFFFFF"/>
                  </a:gs>
                </a:gsLst>
                <a:lin ang="5400000" scaled="0"/>
              </a:gradFill>
              <a:latin typeface="Segoe UI Semilight"/>
            </a:endParaRPr>
          </a:p>
        </p:txBody>
      </p:sp>
      <p:grpSp>
        <p:nvGrpSpPr>
          <p:cNvPr id="10" name="Group 9">
            <a:extLst>
              <a:ext uri="{FF2B5EF4-FFF2-40B4-BE49-F238E27FC236}">
                <a16:creationId xmlns:a16="http://schemas.microsoft.com/office/drawing/2014/main" id="{44E65C18-312D-4AA3-9B96-5119147453CF}"/>
              </a:ext>
            </a:extLst>
          </p:cNvPr>
          <p:cNvGrpSpPr/>
          <p:nvPr/>
        </p:nvGrpSpPr>
        <p:grpSpPr>
          <a:xfrm>
            <a:off x="1585811" y="3963418"/>
            <a:ext cx="8962976" cy="6176498"/>
            <a:chOff x="808804" y="2020949"/>
            <a:chExt cx="4571351" cy="3150175"/>
          </a:xfrm>
        </p:grpSpPr>
        <p:pic>
          <p:nvPicPr>
            <p:cNvPr id="5" name="Picture 4" descr="uniqu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8804" y="2125857"/>
              <a:ext cx="4571351" cy="3045267"/>
            </a:xfrm>
            <a:prstGeom prst="rect">
              <a:avLst/>
            </a:prstGeom>
          </p:spPr>
        </p:pic>
        <p:grpSp>
          <p:nvGrpSpPr>
            <p:cNvPr id="8" name="Group 7">
              <a:extLst>
                <a:ext uri="{FF2B5EF4-FFF2-40B4-BE49-F238E27FC236}">
                  <a16:creationId xmlns:a16="http://schemas.microsoft.com/office/drawing/2014/main" id="{15BDAFA5-6FD0-430B-8819-92A9A011B940}"/>
                </a:ext>
              </a:extLst>
            </p:cNvPr>
            <p:cNvGrpSpPr/>
            <p:nvPr/>
          </p:nvGrpSpPr>
          <p:grpSpPr>
            <a:xfrm>
              <a:off x="1189753" y="2020949"/>
              <a:ext cx="776466" cy="561913"/>
              <a:chOff x="1189753" y="2020949"/>
              <a:chExt cx="776466" cy="561913"/>
            </a:xfrm>
          </p:grpSpPr>
          <p:sp>
            <p:nvSpPr>
              <p:cNvPr id="7" name="Rectangle 6">
                <a:extLst>
                  <a:ext uri="{FF2B5EF4-FFF2-40B4-BE49-F238E27FC236}">
                    <a16:creationId xmlns:a16="http://schemas.microsoft.com/office/drawing/2014/main" id="{BD13244B-B415-4D3F-9F28-1ADB4D4141E7}"/>
                  </a:ext>
                </a:extLst>
              </p:cNvPr>
              <p:cNvSpPr/>
              <p:nvPr/>
            </p:nvSpPr>
            <p:spPr bwMode="auto">
              <a:xfrm>
                <a:off x="1189753" y="2020949"/>
                <a:ext cx="776466" cy="561913"/>
              </a:xfrm>
              <a:prstGeom prst="rect">
                <a:avLst/>
              </a:prstGeom>
              <a:solidFill>
                <a:srgbClr val="F8F8F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58570" tIns="286856" rIns="358570" bIns="286856" numCol="1" spcCol="0" rtlCol="0" fromWordArt="0" anchor="t" anchorCtr="0" forceAA="0" compatLnSpc="1">
                <a:prstTxWarp prst="textNoShape">
                  <a:avLst/>
                </a:prstTxWarp>
                <a:noAutofit/>
              </a:bodyPr>
              <a:lstStyle/>
              <a:p>
                <a:pPr algn="ctr" defTabSz="1828298" rtl="0" fontAlgn="base">
                  <a:lnSpc>
                    <a:spcPct val="90000"/>
                  </a:lnSpc>
                  <a:spcBef>
                    <a:spcPct val="0"/>
                  </a:spcBef>
                  <a:spcAft>
                    <a:spcPct val="0"/>
                  </a:spcAft>
                </a:pPr>
                <a:endParaRPr lang="en-US" sz="4706" b="0" kern="12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17" name="Picture 2" descr="http://www.freeiconspng.com/uploads/ios-7-logo-png-14.png">
                <a:extLst>
                  <a:ext uri="{FF2B5EF4-FFF2-40B4-BE49-F238E27FC236}">
                    <a16:creationId xmlns:a16="http://schemas.microsoft.com/office/drawing/2014/main" id="{032DA755-5367-41AC-ACB0-E7B987D0DB67}"/>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337877" y="2172528"/>
                <a:ext cx="480217" cy="302289"/>
              </a:xfrm>
              <a:prstGeom prst="rect">
                <a:avLst/>
              </a:prstGeom>
              <a:extLst>
                <a:ext uri="{909E8E84-426E-40DD-AFC4-6F175D3DCCD1}">
                  <a14:hiddenFill xmlns:a14="http://schemas.microsoft.com/office/drawing/2010/main">
                    <a:solidFill>
                      <a:srgbClr val="FFFFFF"/>
                    </a:solidFill>
                  </a14:hiddenFill>
                </a:ext>
              </a:extLst>
            </p:spPr>
          </p:pic>
        </p:grpSp>
      </p:grpSp>
      <p:grpSp>
        <p:nvGrpSpPr>
          <p:cNvPr id="21" name="Group 20">
            <a:extLst>
              <a:ext uri="{FF2B5EF4-FFF2-40B4-BE49-F238E27FC236}">
                <a16:creationId xmlns:a16="http://schemas.microsoft.com/office/drawing/2014/main" id="{8F77A597-B2E3-42DA-8CC9-FF459359B739}"/>
              </a:ext>
            </a:extLst>
          </p:cNvPr>
          <p:cNvGrpSpPr/>
          <p:nvPr/>
        </p:nvGrpSpPr>
        <p:grpSpPr>
          <a:xfrm>
            <a:off x="13088301" y="3921859"/>
            <a:ext cx="8962970" cy="6234562"/>
            <a:chOff x="6675374" y="1999753"/>
            <a:chExt cx="4571348" cy="3179789"/>
          </a:xfrm>
        </p:grpSpPr>
        <p:grpSp>
          <p:nvGrpSpPr>
            <p:cNvPr id="11" name="Group 10"/>
            <p:cNvGrpSpPr/>
            <p:nvPr/>
          </p:nvGrpSpPr>
          <p:grpSpPr>
            <a:xfrm>
              <a:off x="6675374" y="2134276"/>
              <a:ext cx="4571348" cy="3045266"/>
              <a:chOff x="6369808" y="2264345"/>
              <a:chExt cx="5639782" cy="3757017"/>
            </a:xfrm>
          </p:grpSpPr>
          <p:pic>
            <p:nvPicPr>
              <p:cNvPr id="12" name="Picture 11" descr="uniqu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69808" y="2264345"/>
                <a:ext cx="5639782" cy="3757017"/>
              </a:xfrm>
              <a:prstGeom prst="rect">
                <a:avLst/>
              </a:prstGeom>
            </p:spPr>
          </p:pic>
          <p:sp>
            <p:nvSpPr>
              <p:cNvPr id="13" name="Rectangle 12"/>
              <p:cNvSpPr/>
              <p:nvPr/>
            </p:nvSpPr>
            <p:spPr>
              <a:xfrm>
                <a:off x="6369808" y="3121505"/>
                <a:ext cx="5639782" cy="674170"/>
              </a:xfrm>
              <a:prstGeom prst="rect">
                <a:avLst/>
              </a:prstGeom>
              <a:solidFill>
                <a:srgbClr val="216BA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828827" rtl="0"/>
                <a:r>
                  <a:rPr lang="en-US" sz="5331" b="0" kern="1200" dirty="0">
                    <a:solidFill>
                      <a:srgbClr val="FFFFFF"/>
                    </a:solidFill>
                    <a:latin typeface="Helvetica Light"/>
                    <a:cs typeface="Helvetica Light"/>
                  </a:rPr>
                  <a:t>Shared UI Code</a:t>
                </a:r>
              </a:p>
            </p:txBody>
          </p:sp>
          <p:sp>
            <p:nvSpPr>
              <p:cNvPr id="14" name="Rectangle 13"/>
              <p:cNvSpPr/>
              <p:nvPr/>
            </p:nvSpPr>
            <p:spPr>
              <a:xfrm>
                <a:off x="6369808" y="3029152"/>
                <a:ext cx="5639782" cy="92352"/>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828827" rtl="0"/>
                <a:endParaRPr lang="en-US" sz="4800" b="0" kern="1200">
                  <a:solidFill>
                    <a:srgbClr val="FFFFFF"/>
                  </a:solidFill>
                  <a:latin typeface="Segoe UI Semilight"/>
                </a:endParaRPr>
              </a:p>
            </p:txBody>
          </p:sp>
          <p:sp>
            <p:nvSpPr>
              <p:cNvPr id="15" name="Rectangle 14"/>
              <p:cNvSpPr/>
              <p:nvPr/>
            </p:nvSpPr>
            <p:spPr bwMode="auto">
              <a:xfrm>
                <a:off x="6369808" y="3878262"/>
                <a:ext cx="5638953" cy="2143100"/>
              </a:xfrm>
              <a:prstGeom prst="rect">
                <a:avLst/>
              </a:prstGeom>
              <a:noFill/>
              <a:ln w="19050" cmpd="sng">
                <a:solidFill>
                  <a:schemeClr val="tx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91427" rIns="0" bIns="91427" numCol="1" rtlCol="0" anchor="ctr" anchorCtr="0" compatLnSpc="1">
                <a:prstTxWarp prst="textNoShape">
                  <a:avLst/>
                </a:prstTxWarp>
              </a:bodyPr>
              <a:lstStyle/>
              <a:p>
                <a:pPr algn="ctr" defTabSz="1827947" rtl="0" fontAlgn="base">
                  <a:spcBef>
                    <a:spcPct val="0"/>
                  </a:spcBef>
                  <a:spcAft>
                    <a:spcPct val="0"/>
                  </a:spcAft>
                </a:pPr>
                <a:endParaRPr lang="en-US" sz="3921" b="0" kern="1200" dirty="0">
                  <a:gradFill>
                    <a:gsLst>
                      <a:gs pos="0">
                        <a:srgbClr val="FFFFFF"/>
                      </a:gs>
                      <a:gs pos="100000">
                        <a:srgbClr val="FFFFFF"/>
                      </a:gs>
                    </a:gsLst>
                    <a:lin ang="5400000" scaled="0"/>
                  </a:gradFill>
                  <a:latin typeface="Segoe UI Semilight"/>
                </a:endParaRPr>
              </a:p>
            </p:txBody>
          </p:sp>
        </p:grpSp>
        <p:grpSp>
          <p:nvGrpSpPr>
            <p:cNvPr id="18" name="Group 17">
              <a:extLst>
                <a:ext uri="{FF2B5EF4-FFF2-40B4-BE49-F238E27FC236}">
                  <a16:creationId xmlns:a16="http://schemas.microsoft.com/office/drawing/2014/main" id="{E6664F5D-DEDA-44CD-A796-15859EF486BB}"/>
                </a:ext>
              </a:extLst>
            </p:cNvPr>
            <p:cNvGrpSpPr/>
            <p:nvPr/>
          </p:nvGrpSpPr>
          <p:grpSpPr>
            <a:xfrm>
              <a:off x="7022483" y="1999753"/>
              <a:ext cx="776466" cy="561913"/>
              <a:chOff x="1189753" y="2020949"/>
              <a:chExt cx="776466" cy="561913"/>
            </a:xfrm>
          </p:grpSpPr>
          <p:sp>
            <p:nvSpPr>
              <p:cNvPr id="19" name="Rectangle 18">
                <a:extLst>
                  <a:ext uri="{FF2B5EF4-FFF2-40B4-BE49-F238E27FC236}">
                    <a16:creationId xmlns:a16="http://schemas.microsoft.com/office/drawing/2014/main" id="{452D0266-05E2-45F9-85C2-C725D1CD1ACB}"/>
                  </a:ext>
                </a:extLst>
              </p:cNvPr>
              <p:cNvSpPr/>
              <p:nvPr/>
            </p:nvSpPr>
            <p:spPr bwMode="auto">
              <a:xfrm>
                <a:off x="1189753" y="2020949"/>
                <a:ext cx="776466" cy="561913"/>
              </a:xfrm>
              <a:prstGeom prst="rect">
                <a:avLst/>
              </a:prstGeom>
              <a:solidFill>
                <a:srgbClr val="F8F8F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58570" tIns="286856" rIns="358570" bIns="286856" numCol="1" spcCol="0" rtlCol="0" fromWordArt="0" anchor="t" anchorCtr="0" forceAA="0" compatLnSpc="1">
                <a:prstTxWarp prst="textNoShape">
                  <a:avLst/>
                </a:prstTxWarp>
                <a:noAutofit/>
              </a:bodyPr>
              <a:lstStyle/>
              <a:p>
                <a:pPr algn="ctr" defTabSz="1828298" rtl="0" fontAlgn="base">
                  <a:lnSpc>
                    <a:spcPct val="90000"/>
                  </a:lnSpc>
                  <a:spcBef>
                    <a:spcPct val="0"/>
                  </a:spcBef>
                  <a:spcAft>
                    <a:spcPct val="0"/>
                  </a:spcAft>
                </a:pPr>
                <a:endParaRPr lang="en-US" sz="4706" b="0" kern="12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20" name="Picture 2" descr="http://www.freeiconspng.com/uploads/ios-7-logo-png-14.png">
                <a:extLst>
                  <a:ext uri="{FF2B5EF4-FFF2-40B4-BE49-F238E27FC236}">
                    <a16:creationId xmlns:a16="http://schemas.microsoft.com/office/drawing/2014/main" id="{A704C032-5FB9-4E5C-883E-8A7BD1B32C2C}"/>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337877" y="2172528"/>
                <a:ext cx="480217" cy="302289"/>
              </a:xfrm>
              <a:prstGeom prst="rect">
                <a:avLst/>
              </a:prstGeom>
              <a:extLst>
                <a:ext uri="{909E8E84-426E-40DD-AFC4-6F175D3DCCD1}">
                  <a14:hiddenFill xmlns:a14="http://schemas.microsoft.com/office/drawing/2010/main">
                    <a:solidFill>
                      <a:srgbClr val="FFFFFF"/>
                    </a:solidFill>
                  </a14:hiddenFill>
                </a:ext>
              </a:extLst>
            </p:spPr>
          </p:pic>
        </p:grpSp>
      </p:grpSp>
    </p:spTree>
    <p:extLst>
      <p:ext uri="{BB962C8B-B14F-4D97-AF65-F5344CB8AC3E}">
        <p14:creationId xmlns:p14="http://schemas.microsoft.com/office/powerpoint/2010/main" val="4560097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5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500"/>
                                        <p:tgtEl>
                                          <p:spTgt spid="2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
                                            <p:txEl>
                                              <p:pRg st="0" end="0"/>
                                            </p:txEl>
                                          </p:spTgt>
                                        </p:tgtEl>
                                        <p:attrNameLst>
                                          <p:attrName>style.visibility</p:attrName>
                                        </p:attrNameLst>
                                      </p:cBhvr>
                                      <p:to>
                                        <p:strVal val="visible"/>
                                      </p:to>
                                    </p:set>
                                    <p:animEffect transition="in" filter="fade">
                                      <p:cBhvr>
                                        <p:cTn id="18"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2F8D8-3B23-4FBB-B6BB-0AAF115BAAE0}"/>
              </a:ext>
            </a:extLst>
          </p:cNvPr>
          <p:cNvSpPr>
            <a:spLocks noGrp="1"/>
          </p:cNvSpPr>
          <p:nvPr>
            <p:ph type="title"/>
          </p:nvPr>
        </p:nvSpPr>
        <p:spPr>
          <a:xfrm>
            <a:off x="1136094" y="4168345"/>
            <a:ext cx="22709428" cy="2137508"/>
          </a:xfrm>
        </p:spPr>
        <p:txBody>
          <a:bodyPr/>
          <a:lstStyle/>
          <a:p>
            <a:r>
              <a:rPr lang="en-US" sz="14100" dirty="0">
                <a:latin typeface="Segoe UI Light" panose="020B0502040204020203" pitchFamily="34" charset="0"/>
                <a:cs typeface="Segoe UI Light" panose="020B0502040204020203" pitchFamily="34" charset="0"/>
              </a:rPr>
              <a:t>Platform Tweaks</a:t>
            </a:r>
            <a:endParaRPr lang="en-US" dirty="0"/>
          </a:p>
        </p:txBody>
      </p:sp>
    </p:spTree>
    <p:extLst>
      <p:ext uri="{BB962C8B-B14F-4D97-AF65-F5344CB8AC3E}">
        <p14:creationId xmlns:p14="http://schemas.microsoft.com/office/powerpoint/2010/main" val="548688446"/>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3"/>
          </p:nvPr>
        </p:nvSpPr>
        <p:spPr/>
        <p:txBody>
          <a:bodyPr/>
          <a:lstStyle/>
          <a:p>
            <a:r>
              <a:rPr lang="en-US" dirty="0"/>
              <a:t>Built-in UI Tweaks</a:t>
            </a:r>
          </a:p>
        </p:txBody>
      </p:sp>
      <p:sp>
        <p:nvSpPr>
          <p:cNvPr id="2" name="Title 1"/>
          <p:cNvSpPr>
            <a:spLocks noGrp="1"/>
          </p:cNvSpPr>
          <p:nvPr>
            <p:ph type="title"/>
          </p:nvPr>
        </p:nvSpPr>
        <p:spPr/>
        <p:txBody>
          <a:bodyPr/>
          <a:lstStyle/>
          <a:p>
            <a:r>
              <a:rPr lang="en-US" dirty="0"/>
              <a:t>Platform Specifics</a:t>
            </a:r>
          </a:p>
        </p:txBody>
      </p:sp>
      <p:pic>
        <p:nvPicPr>
          <p:cNvPr id="4" name="Picture 3">
            <a:extLst>
              <a:ext uri="{FF2B5EF4-FFF2-40B4-BE49-F238E27FC236}">
                <a16:creationId xmlns:a16="http://schemas.microsoft.com/office/drawing/2014/main" id="{43D7F46A-62C9-441B-9E04-C241AF069F3F}"/>
              </a:ext>
            </a:extLst>
          </p:cNvPr>
          <p:cNvPicPr>
            <a:picLocks noChangeAspect="1"/>
          </p:cNvPicPr>
          <p:nvPr/>
        </p:nvPicPr>
        <p:blipFill>
          <a:blip r:embed="rId3"/>
          <a:stretch>
            <a:fillRect/>
          </a:stretch>
        </p:blipFill>
        <p:spPr>
          <a:xfrm>
            <a:off x="3058444" y="3604336"/>
            <a:ext cx="17669493" cy="8950775"/>
          </a:xfrm>
          <a:prstGeom prst="rect">
            <a:avLst/>
          </a:prstGeom>
        </p:spPr>
      </p:pic>
    </p:spTree>
    <p:extLst>
      <p:ext uri="{BB962C8B-B14F-4D97-AF65-F5344CB8AC3E}">
        <p14:creationId xmlns:p14="http://schemas.microsoft.com/office/powerpoint/2010/main" val="3879418054"/>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3"/>
          </p:nvPr>
        </p:nvSpPr>
        <p:spPr/>
        <p:txBody>
          <a:bodyPr/>
          <a:lstStyle/>
          <a:p>
            <a:r>
              <a:rPr lang="en-US" dirty="0"/>
              <a:t>iOS Large Titles</a:t>
            </a:r>
          </a:p>
        </p:txBody>
      </p:sp>
      <p:sp>
        <p:nvSpPr>
          <p:cNvPr id="2" name="Title 1"/>
          <p:cNvSpPr>
            <a:spLocks noGrp="1"/>
          </p:cNvSpPr>
          <p:nvPr>
            <p:ph type="title"/>
          </p:nvPr>
        </p:nvSpPr>
        <p:spPr/>
        <p:txBody>
          <a:bodyPr/>
          <a:lstStyle/>
          <a:p>
            <a:r>
              <a:rPr lang="en-US" dirty="0"/>
              <a:t>Platform Specifics</a:t>
            </a:r>
          </a:p>
        </p:txBody>
      </p:sp>
      <p:pic>
        <p:nvPicPr>
          <p:cNvPr id="1026" name="Picture 2" descr="https://blog.xamarin.com/wp-content/uploads/2017/11/Screenshot-2017-11-03-08.08.35.png">
            <a:extLst>
              <a:ext uri="{FF2B5EF4-FFF2-40B4-BE49-F238E27FC236}">
                <a16:creationId xmlns:a16="http://schemas.microsoft.com/office/drawing/2014/main" id="{3E4BDF2F-9ADF-4A2A-9EC9-3099FF8DD7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629063" y="0"/>
            <a:ext cx="7754937" cy="137160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71A841CE-A326-461A-88E1-6E274595189E}"/>
              </a:ext>
            </a:extLst>
          </p:cNvPr>
          <p:cNvPicPr>
            <a:picLocks noChangeAspect="1"/>
          </p:cNvPicPr>
          <p:nvPr/>
        </p:nvPicPr>
        <p:blipFill>
          <a:blip r:embed="rId4"/>
          <a:stretch>
            <a:fillRect/>
          </a:stretch>
        </p:blipFill>
        <p:spPr>
          <a:xfrm>
            <a:off x="918306" y="8523384"/>
            <a:ext cx="15398691" cy="2512757"/>
          </a:xfrm>
          <a:prstGeom prst="rect">
            <a:avLst/>
          </a:prstGeom>
        </p:spPr>
      </p:pic>
      <p:pic>
        <p:nvPicPr>
          <p:cNvPr id="7" name="Picture 6">
            <a:extLst>
              <a:ext uri="{FF2B5EF4-FFF2-40B4-BE49-F238E27FC236}">
                <a16:creationId xmlns:a16="http://schemas.microsoft.com/office/drawing/2014/main" id="{7A0FE16C-3ADC-4237-9B41-76527AD5C9A0}"/>
              </a:ext>
            </a:extLst>
          </p:cNvPr>
          <p:cNvPicPr>
            <a:picLocks noChangeAspect="1"/>
          </p:cNvPicPr>
          <p:nvPr/>
        </p:nvPicPr>
        <p:blipFill>
          <a:blip r:embed="rId5"/>
          <a:stretch>
            <a:fillRect/>
          </a:stretch>
        </p:blipFill>
        <p:spPr>
          <a:xfrm>
            <a:off x="1076954" y="5111287"/>
            <a:ext cx="15081397" cy="1662880"/>
          </a:xfrm>
          <a:prstGeom prst="rect">
            <a:avLst/>
          </a:prstGeom>
        </p:spPr>
      </p:pic>
      <p:sp>
        <p:nvSpPr>
          <p:cNvPr id="8" name="TextBox 7">
            <a:extLst>
              <a:ext uri="{FF2B5EF4-FFF2-40B4-BE49-F238E27FC236}">
                <a16:creationId xmlns:a16="http://schemas.microsoft.com/office/drawing/2014/main" id="{5D9B19C0-EA02-44C0-978B-0EDF3943D9F2}"/>
              </a:ext>
            </a:extLst>
          </p:cNvPr>
          <p:cNvSpPr txBox="1"/>
          <p:nvPr/>
        </p:nvSpPr>
        <p:spPr>
          <a:xfrm>
            <a:off x="1076954" y="4129548"/>
            <a:ext cx="5250104" cy="784830"/>
          </a:xfrm>
          <a:prstGeom prst="rect">
            <a:avLst/>
          </a:prstGeom>
          <a:noFill/>
        </p:spPr>
        <p:txBody>
          <a:bodyPr wrap="square" rtlCol="0">
            <a:spAutoFit/>
          </a:bodyPr>
          <a:lstStyle/>
          <a:p>
            <a:r>
              <a:rPr lang="en-US" dirty="0"/>
              <a:t>C#</a:t>
            </a:r>
          </a:p>
        </p:txBody>
      </p:sp>
      <p:sp>
        <p:nvSpPr>
          <p:cNvPr id="10" name="TextBox 9">
            <a:extLst>
              <a:ext uri="{FF2B5EF4-FFF2-40B4-BE49-F238E27FC236}">
                <a16:creationId xmlns:a16="http://schemas.microsoft.com/office/drawing/2014/main" id="{B84B69CE-FDB2-451F-B547-DDECD1C352CB}"/>
              </a:ext>
            </a:extLst>
          </p:cNvPr>
          <p:cNvSpPr txBox="1"/>
          <p:nvPr/>
        </p:nvSpPr>
        <p:spPr>
          <a:xfrm>
            <a:off x="1076954" y="7679906"/>
            <a:ext cx="5250104" cy="784830"/>
          </a:xfrm>
          <a:prstGeom prst="rect">
            <a:avLst/>
          </a:prstGeom>
          <a:noFill/>
        </p:spPr>
        <p:txBody>
          <a:bodyPr wrap="square" rtlCol="0">
            <a:spAutoFit/>
          </a:bodyPr>
          <a:lstStyle/>
          <a:p>
            <a:r>
              <a:rPr lang="en-US" dirty="0"/>
              <a:t>XAML</a:t>
            </a:r>
          </a:p>
        </p:txBody>
      </p:sp>
    </p:spTree>
    <p:extLst>
      <p:ext uri="{BB962C8B-B14F-4D97-AF65-F5344CB8AC3E}">
        <p14:creationId xmlns:p14="http://schemas.microsoft.com/office/powerpoint/2010/main" val="1517178043"/>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par>
                                <p:cTn id="16" presetID="10" presetClass="entr" presetSubtype="0" fill="hold"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2F8D8-3B23-4FBB-B6BB-0AAF115BAAE0}"/>
              </a:ext>
            </a:extLst>
          </p:cNvPr>
          <p:cNvSpPr>
            <a:spLocks noGrp="1"/>
          </p:cNvSpPr>
          <p:nvPr>
            <p:ph type="title"/>
          </p:nvPr>
        </p:nvSpPr>
        <p:spPr>
          <a:xfrm>
            <a:off x="1136094" y="4168345"/>
            <a:ext cx="22709428" cy="2137508"/>
          </a:xfrm>
        </p:spPr>
        <p:txBody>
          <a:bodyPr/>
          <a:lstStyle/>
          <a:p>
            <a:r>
              <a:rPr lang="en-US" sz="14100" dirty="0"/>
              <a:t>Xamarin.Forms 3.0/3.1</a:t>
            </a:r>
            <a:endParaRPr lang="en-US" dirty="0"/>
          </a:p>
        </p:txBody>
      </p:sp>
    </p:spTree>
    <p:extLst>
      <p:ext uri="{BB962C8B-B14F-4D97-AF65-F5344CB8AC3E}">
        <p14:creationId xmlns:p14="http://schemas.microsoft.com/office/powerpoint/2010/main" val="899584560"/>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526FF82-D81C-0A4B-8BF2-A55C6A658810}"/>
              </a:ext>
            </a:extLst>
          </p:cNvPr>
          <p:cNvSpPr>
            <a:spLocks noGrp="1"/>
          </p:cNvSpPr>
          <p:nvPr>
            <p:ph type="body" sz="quarter" idx="10"/>
          </p:nvPr>
        </p:nvSpPr>
        <p:spPr>
          <a:xfrm>
            <a:off x="1168400" y="2870994"/>
            <a:ext cx="22037040" cy="7137082"/>
          </a:xfrm>
        </p:spPr>
        <p:txBody>
          <a:bodyPr/>
          <a:lstStyle/>
          <a:p>
            <a:r>
              <a:rPr lang="en-US" dirty="0"/>
              <a:t>.NET Standard. 2.0</a:t>
            </a:r>
          </a:p>
          <a:p>
            <a:r>
              <a:rPr lang="en-US" dirty="0"/>
              <a:t>Compiled Bindings</a:t>
            </a:r>
          </a:p>
          <a:p>
            <a:r>
              <a:rPr lang="en-US" dirty="0"/>
              <a:t>Fast Renderers</a:t>
            </a:r>
          </a:p>
          <a:p>
            <a:r>
              <a:rPr lang="en-US" dirty="0"/>
              <a:t>Layout Compression</a:t>
            </a:r>
          </a:p>
          <a:p>
            <a:r>
              <a:rPr lang="en-US" dirty="0"/>
              <a:t>Startup Optimizations</a:t>
            </a:r>
          </a:p>
          <a:p>
            <a:r>
              <a:rPr lang="en-US" dirty="0"/>
              <a:t>XAMLC</a:t>
            </a:r>
          </a:p>
        </p:txBody>
      </p:sp>
      <p:sp>
        <p:nvSpPr>
          <p:cNvPr id="2" name="Title 1">
            <a:extLst>
              <a:ext uri="{FF2B5EF4-FFF2-40B4-BE49-F238E27FC236}">
                <a16:creationId xmlns:a16="http://schemas.microsoft.com/office/drawing/2014/main" id="{2303E4FA-9234-1B4C-96CA-F588FD3EBDB7}"/>
              </a:ext>
            </a:extLst>
          </p:cNvPr>
          <p:cNvSpPr>
            <a:spLocks noGrp="1"/>
          </p:cNvSpPr>
          <p:nvPr>
            <p:ph type="title"/>
          </p:nvPr>
        </p:nvSpPr>
        <p:spPr/>
        <p:txBody>
          <a:bodyPr/>
          <a:lstStyle/>
          <a:p>
            <a:r>
              <a:rPr lang="en-US" dirty="0"/>
              <a:t>Performance</a:t>
            </a:r>
          </a:p>
        </p:txBody>
      </p:sp>
    </p:spTree>
    <p:extLst>
      <p:ext uri="{BB962C8B-B14F-4D97-AF65-F5344CB8AC3E}">
        <p14:creationId xmlns:p14="http://schemas.microsoft.com/office/powerpoint/2010/main" val="17896605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AAC2A2-0FBF-764D-9318-6941D43096F9}"/>
              </a:ext>
            </a:extLst>
          </p:cNvPr>
          <p:cNvSpPr>
            <a:spLocks noGrp="1"/>
          </p:cNvSpPr>
          <p:nvPr>
            <p:ph type="title"/>
          </p:nvPr>
        </p:nvSpPr>
        <p:spPr/>
        <p:txBody>
          <a:bodyPr/>
          <a:lstStyle/>
          <a:p>
            <a:r>
              <a:rPr lang="en-US" dirty="0"/>
              <a:t>Main Features</a:t>
            </a:r>
          </a:p>
        </p:txBody>
      </p:sp>
      <p:sp>
        <p:nvSpPr>
          <p:cNvPr id="4" name="Rectangle 3">
            <a:extLst>
              <a:ext uri="{FF2B5EF4-FFF2-40B4-BE49-F238E27FC236}">
                <a16:creationId xmlns:a16="http://schemas.microsoft.com/office/drawing/2014/main" id="{859FE58F-13F9-9646-B2C1-EE1B4E039904}"/>
              </a:ext>
            </a:extLst>
          </p:cNvPr>
          <p:cNvSpPr/>
          <p:nvPr/>
        </p:nvSpPr>
        <p:spPr bwMode="auto">
          <a:xfrm>
            <a:off x="1176527" y="2604292"/>
            <a:ext cx="6981030" cy="484247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ctr" anchorCtr="0" forceAA="0" compatLnSpc="1">
            <a:prstTxWarp prst="textNoShape">
              <a:avLst/>
            </a:prstTxWarp>
            <a:noAutofit/>
          </a:bodyPr>
          <a:lstStyle/>
          <a:p>
            <a:pPr algn="ctr" defTabSz="1864944" rtl="0" fontAlgn="base">
              <a:spcBef>
                <a:spcPct val="0"/>
              </a:spcBef>
              <a:spcAft>
                <a:spcPct val="0"/>
              </a:spcAft>
            </a:pPr>
            <a:r>
              <a:rPr lang="en-US" sz="4000" b="0" kern="1200" dirty="0">
                <a:gradFill>
                  <a:gsLst>
                    <a:gs pos="0">
                      <a:srgbClr val="FFFFFF"/>
                    </a:gs>
                    <a:gs pos="100000">
                      <a:srgbClr val="FFFFFF"/>
                    </a:gs>
                  </a:gsLst>
                  <a:lin ang="5400000" scaled="0"/>
                </a:gradFill>
                <a:latin typeface="Segoe UI"/>
                <a:ea typeface="Segoe UI" pitchFamily="34" charset="0"/>
                <a:cs typeface="Segoe UI" pitchFamily="34" charset="0"/>
              </a:rPr>
              <a:t>Visual State Manager</a:t>
            </a:r>
          </a:p>
        </p:txBody>
      </p:sp>
      <p:sp>
        <p:nvSpPr>
          <p:cNvPr id="5" name="Rectangle 4">
            <a:extLst>
              <a:ext uri="{FF2B5EF4-FFF2-40B4-BE49-F238E27FC236}">
                <a16:creationId xmlns:a16="http://schemas.microsoft.com/office/drawing/2014/main" id="{AA1A63FB-D899-5149-A831-91DA7B525938}"/>
              </a:ext>
            </a:extLst>
          </p:cNvPr>
          <p:cNvSpPr/>
          <p:nvPr/>
        </p:nvSpPr>
        <p:spPr bwMode="auto">
          <a:xfrm>
            <a:off x="8597021" y="2604292"/>
            <a:ext cx="6981030" cy="484247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ctr" anchorCtr="0" forceAA="0" compatLnSpc="1">
            <a:prstTxWarp prst="textNoShape">
              <a:avLst/>
            </a:prstTxWarp>
            <a:noAutofit/>
          </a:bodyPr>
          <a:lstStyle/>
          <a:p>
            <a:pPr algn="ctr" defTabSz="1864944" rtl="0" fontAlgn="base">
              <a:spcBef>
                <a:spcPct val="0"/>
              </a:spcBef>
              <a:spcAft>
                <a:spcPct val="0"/>
              </a:spcAft>
            </a:pPr>
            <a:r>
              <a:rPr lang="en-US" sz="4000" b="0" kern="1200" dirty="0">
                <a:gradFill>
                  <a:gsLst>
                    <a:gs pos="0">
                      <a:srgbClr val="FFFFFF"/>
                    </a:gs>
                    <a:gs pos="100000">
                      <a:srgbClr val="FFFFFF"/>
                    </a:gs>
                  </a:gsLst>
                  <a:lin ang="5400000" scaled="0"/>
                </a:gradFill>
                <a:latin typeface="Segoe UI"/>
                <a:ea typeface="Segoe UI" pitchFamily="34" charset="0"/>
                <a:cs typeface="Segoe UI" pitchFamily="34" charset="0"/>
              </a:rPr>
              <a:t>Right-To-Left</a:t>
            </a:r>
          </a:p>
        </p:txBody>
      </p:sp>
      <p:sp>
        <p:nvSpPr>
          <p:cNvPr id="6" name="Rectangle 5">
            <a:extLst>
              <a:ext uri="{FF2B5EF4-FFF2-40B4-BE49-F238E27FC236}">
                <a16:creationId xmlns:a16="http://schemas.microsoft.com/office/drawing/2014/main" id="{DA2C824D-1AD0-4F40-89DF-B4F897A55057}"/>
              </a:ext>
            </a:extLst>
          </p:cNvPr>
          <p:cNvSpPr/>
          <p:nvPr/>
        </p:nvSpPr>
        <p:spPr bwMode="auto">
          <a:xfrm>
            <a:off x="1176527" y="7779282"/>
            <a:ext cx="6981030" cy="484247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ctr" anchorCtr="0" forceAA="0" compatLnSpc="1">
            <a:prstTxWarp prst="textNoShape">
              <a:avLst/>
            </a:prstTxWarp>
            <a:noAutofit/>
          </a:bodyPr>
          <a:lstStyle/>
          <a:p>
            <a:pPr algn="ctr" defTabSz="1864944" rtl="0" fontAlgn="base">
              <a:spcBef>
                <a:spcPct val="0"/>
              </a:spcBef>
              <a:spcAft>
                <a:spcPct val="0"/>
              </a:spcAft>
            </a:pPr>
            <a:r>
              <a:rPr lang="en-US" sz="4000" b="0" kern="1200" dirty="0" err="1">
                <a:gradFill>
                  <a:gsLst>
                    <a:gs pos="0">
                      <a:srgbClr val="FFFFFF"/>
                    </a:gs>
                    <a:gs pos="100000">
                      <a:srgbClr val="FFFFFF"/>
                    </a:gs>
                  </a:gsLst>
                  <a:lin ang="5400000" scaled="0"/>
                </a:gradFill>
                <a:latin typeface="Segoe UI"/>
                <a:ea typeface="Segoe UI" pitchFamily="34" charset="0"/>
                <a:cs typeface="Segoe UI" pitchFamily="34" charset="0"/>
              </a:rPr>
              <a:t>FlexLayout</a:t>
            </a:r>
            <a:endParaRPr lang="en-US" sz="4000" b="0" kern="12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 name="Rectangle 6">
            <a:extLst>
              <a:ext uri="{FF2B5EF4-FFF2-40B4-BE49-F238E27FC236}">
                <a16:creationId xmlns:a16="http://schemas.microsoft.com/office/drawing/2014/main" id="{DC745FB6-333C-F842-9A55-3A48B974B191}"/>
              </a:ext>
            </a:extLst>
          </p:cNvPr>
          <p:cNvSpPr/>
          <p:nvPr/>
        </p:nvSpPr>
        <p:spPr bwMode="auto">
          <a:xfrm>
            <a:off x="8597021" y="7779282"/>
            <a:ext cx="6981030" cy="484247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ctr" anchorCtr="0" forceAA="0" compatLnSpc="1">
            <a:prstTxWarp prst="textNoShape">
              <a:avLst/>
            </a:prstTxWarp>
            <a:noAutofit/>
          </a:bodyPr>
          <a:lstStyle/>
          <a:p>
            <a:pPr algn="ctr" defTabSz="1864944" rtl="0" fontAlgn="base">
              <a:spcBef>
                <a:spcPct val="0"/>
              </a:spcBef>
              <a:spcAft>
                <a:spcPct val="0"/>
              </a:spcAft>
            </a:pPr>
            <a:r>
              <a:rPr lang="en-US" sz="4000" b="0" kern="1200" dirty="0">
                <a:gradFill>
                  <a:gsLst>
                    <a:gs pos="0">
                      <a:srgbClr val="FFFFFF"/>
                    </a:gs>
                    <a:gs pos="100000">
                      <a:srgbClr val="FFFFFF"/>
                    </a:gs>
                  </a:gsLst>
                  <a:lin ang="5400000" scaled="0"/>
                </a:gradFill>
                <a:latin typeface="Segoe UI"/>
                <a:ea typeface="Segoe UI" pitchFamily="34" charset="0"/>
                <a:cs typeface="Segoe UI" pitchFamily="34" charset="0"/>
              </a:rPr>
              <a:t>CSS</a:t>
            </a:r>
          </a:p>
        </p:txBody>
      </p:sp>
      <p:sp>
        <p:nvSpPr>
          <p:cNvPr id="8" name="Rectangle 7">
            <a:extLst>
              <a:ext uri="{FF2B5EF4-FFF2-40B4-BE49-F238E27FC236}">
                <a16:creationId xmlns:a16="http://schemas.microsoft.com/office/drawing/2014/main" id="{B720C9D5-E3CF-B248-8895-19623C3D67E8}"/>
              </a:ext>
            </a:extLst>
          </p:cNvPr>
          <p:cNvSpPr/>
          <p:nvPr/>
        </p:nvSpPr>
        <p:spPr bwMode="auto">
          <a:xfrm>
            <a:off x="16017515" y="2604292"/>
            <a:ext cx="6981030" cy="484247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ctr" anchorCtr="0" forceAA="0" compatLnSpc="1">
            <a:prstTxWarp prst="textNoShape">
              <a:avLst/>
            </a:prstTxWarp>
            <a:noAutofit/>
          </a:bodyPr>
          <a:lstStyle/>
          <a:p>
            <a:pPr algn="ctr" defTabSz="1864944" rtl="0" fontAlgn="base">
              <a:spcBef>
                <a:spcPct val="0"/>
              </a:spcBef>
              <a:spcAft>
                <a:spcPct val="0"/>
              </a:spcAft>
            </a:pPr>
            <a:r>
              <a:rPr lang="en-US" sz="4000" b="0" kern="1200" dirty="0" err="1">
                <a:solidFill>
                  <a:schemeClr val="bg1"/>
                </a:solidFill>
                <a:latin typeface="Segoe UI"/>
                <a:ea typeface="Segoe UI" pitchFamily="34" charset="0"/>
                <a:cs typeface="Segoe UI" pitchFamily="34" charset="0"/>
              </a:rPr>
              <a:t>ResourceDictionary</a:t>
            </a:r>
            <a:r>
              <a:rPr lang="en-US" sz="4000" b="0" kern="1200" dirty="0">
                <a:solidFill>
                  <a:schemeClr val="bg1"/>
                </a:solidFill>
                <a:latin typeface="Segoe UI"/>
                <a:ea typeface="Segoe UI" pitchFamily="34" charset="0"/>
                <a:cs typeface="Segoe UI" pitchFamily="34" charset="0"/>
              </a:rPr>
              <a:t> Improvements</a:t>
            </a:r>
          </a:p>
        </p:txBody>
      </p:sp>
      <p:sp>
        <p:nvSpPr>
          <p:cNvPr id="9" name="Rectangle 8">
            <a:extLst>
              <a:ext uri="{FF2B5EF4-FFF2-40B4-BE49-F238E27FC236}">
                <a16:creationId xmlns:a16="http://schemas.microsoft.com/office/drawing/2014/main" id="{52050BB7-0B24-344C-B05C-633D16B5D39D}"/>
              </a:ext>
            </a:extLst>
          </p:cNvPr>
          <p:cNvSpPr/>
          <p:nvPr/>
        </p:nvSpPr>
        <p:spPr bwMode="auto">
          <a:xfrm>
            <a:off x="16017515" y="7779282"/>
            <a:ext cx="6981030" cy="48424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ctr" anchorCtr="0" forceAA="0" compatLnSpc="1">
            <a:prstTxWarp prst="textNoShape">
              <a:avLst/>
            </a:prstTxWarp>
            <a:noAutofit/>
          </a:bodyPr>
          <a:lstStyle/>
          <a:p>
            <a:pPr algn="ctr" defTabSz="1864944" rtl="0" fontAlgn="base">
              <a:spcBef>
                <a:spcPct val="0"/>
              </a:spcBef>
              <a:spcAft>
                <a:spcPct val="0"/>
              </a:spcAft>
            </a:pPr>
            <a:r>
              <a:rPr lang="en-US" sz="4000" b="0" kern="1200" dirty="0">
                <a:gradFill>
                  <a:gsLst>
                    <a:gs pos="0">
                      <a:srgbClr val="FFFFFF"/>
                    </a:gs>
                    <a:gs pos="100000">
                      <a:srgbClr val="FFFFFF"/>
                    </a:gs>
                  </a:gsLst>
                  <a:lin ang="5400000" scaled="0"/>
                </a:gradFill>
                <a:latin typeface="Segoe UI"/>
                <a:ea typeface="Segoe UI" pitchFamily="34" charset="0"/>
                <a:cs typeface="Segoe UI" pitchFamily="34" charset="0"/>
              </a:rPr>
              <a:t>F100</a:t>
            </a:r>
          </a:p>
        </p:txBody>
      </p:sp>
    </p:spTree>
    <p:extLst>
      <p:ext uri="{BB962C8B-B14F-4D97-AF65-F5344CB8AC3E}">
        <p14:creationId xmlns:p14="http://schemas.microsoft.com/office/powerpoint/2010/main" val="17519852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8"/>
                                        </p:tgtEl>
                                      </p:cBhvr>
                                    </p:animEffect>
                                    <p:set>
                                      <p:cBhvr>
                                        <p:cTn id="7" dur="1" fill="hold">
                                          <p:stCondLst>
                                            <p:cond delay="499"/>
                                          </p:stCondLst>
                                        </p:cTn>
                                        <p:tgtEl>
                                          <p:spTgt spid="8"/>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9"/>
                                        </p:tgtEl>
                                      </p:cBhvr>
                                    </p:animEffect>
                                    <p:set>
                                      <p:cBhvr>
                                        <p:cTn id="10"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2F8D8-3B23-4FBB-B6BB-0AAF115BAAE0}"/>
              </a:ext>
            </a:extLst>
          </p:cNvPr>
          <p:cNvSpPr>
            <a:spLocks noGrp="1"/>
          </p:cNvSpPr>
          <p:nvPr>
            <p:ph type="title"/>
          </p:nvPr>
        </p:nvSpPr>
        <p:spPr>
          <a:xfrm>
            <a:off x="1136094" y="4168345"/>
            <a:ext cx="22709428" cy="2137508"/>
          </a:xfrm>
        </p:spPr>
        <p:txBody>
          <a:bodyPr/>
          <a:lstStyle/>
          <a:p>
            <a:r>
              <a:rPr lang="en-US" sz="14100" dirty="0"/>
              <a:t>Visual State Manager</a:t>
            </a:r>
            <a:endParaRPr lang="en-US" dirty="0"/>
          </a:p>
        </p:txBody>
      </p:sp>
    </p:spTree>
    <p:extLst>
      <p:ext uri="{BB962C8B-B14F-4D97-AF65-F5344CB8AC3E}">
        <p14:creationId xmlns:p14="http://schemas.microsoft.com/office/powerpoint/2010/main" val="559636778"/>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4BF5758-2B21-49A3-BFD6-B97A57A122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88656" y="1548581"/>
            <a:ext cx="18488936" cy="10179920"/>
          </a:xfrm>
          <a:prstGeom prst="rect">
            <a:avLst/>
          </a:prstGeom>
        </p:spPr>
      </p:pic>
    </p:spTree>
    <p:extLst>
      <p:ext uri="{BB962C8B-B14F-4D97-AF65-F5344CB8AC3E}">
        <p14:creationId xmlns:p14="http://schemas.microsoft.com/office/powerpoint/2010/main" val="3125260846"/>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326706A0-843B-0A47-A08F-CD2C27259FAB}"/>
              </a:ext>
            </a:extLst>
          </p:cNvPr>
          <p:cNvSpPr>
            <a:spLocks noGrp="1"/>
          </p:cNvSpPr>
          <p:nvPr>
            <p:ph type="body" sz="quarter" idx="10"/>
          </p:nvPr>
        </p:nvSpPr>
        <p:spPr>
          <a:xfrm>
            <a:off x="1176526" y="914400"/>
            <a:ext cx="22640404" cy="12311063"/>
          </a:xfrm>
        </p:spPr>
        <p:txBody>
          <a:bodyPr/>
          <a:lstStyle/>
          <a:p>
            <a:r>
              <a:rPr lang="en-US" sz="4000" dirty="0"/>
              <a:t>&lt;</a:t>
            </a:r>
            <a:r>
              <a:rPr lang="en-US" sz="4000" dirty="0" err="1"/>
              <a:t>ContentPage.Resources</a:t>
            </a:r>
            <a:r>
              <a:rPr lang="en-US" sz="4000" dirty="0"/>
              <a:t>&gt;</a:t>
            </a:r>
            <a:br>
              <a:rPr lang="en-US" sz="4000" dirty="0"/>
            </a:br>
            <a:r>
              <a:rPr lang="en-US" sz="4000" dirty="0"/>
              <a:t>        &lt;Style </a:t>
            </a:r>
            <a:r>
              <a:rPr lang="en-US" sz="4000" dirty="0" err="1"/>
              <a:t>TargetType</a:t>
            </a:r>
            <a:r>
              <a:rPr lang="en-US" sz="4000" dirty="0"/>
              <a:t>="</a:t>
            </a:r>
            <a:r>
              <a:rPr lang="en-US" sz="4000" dirty="0" err="1"/>
              <a:t>FlexLayout</a:t>
            </a:r>
            <a:r>
              <a:rPr lang="en-US" sz="4000" dirty="0"/>
              <a:t>"&gt;</a:t>
            </a:r>
            <a:br>
              <a:rPr lang="en-US" sz="4000" dirty="0"/>
            </a:br>
            <a:r>
              <a:rPr lang="en-US" sz="4000" dirty="0"/>
              <a:t>            &lt;Setter Property="</a:t>
            </a:r>
            <a:r>
              <a:rPr lang="en-US" sz="4000" dirty="0" err="1"/>
              <a:t>VisualStateManager.VisualStateGroups</a:t>
            </a:r>
            <a:r>
              <a:rPr lang="en-US" sz="4000" dirty="0"/>
              <a:t>"&gt;</a:t>
            </a:r>
            <a:br>
              <a:rPr lang="en-US" sz="4000" dirty="0"/>
            </a:br>
            <a:r>
              <a:rPr lang="en-US" sz="4000" dirty="0"/>
              <a:t>                &lt;</a:t>
            </a:r>
            <a:r>
              <a:rPr lang="en-US" sz="4000" dirty="0" err="1"/>
              <a:t>VisualStateGroupList</a:t>
            </a:r>
            <a:r>
              <a:rPr lang="en-US" sz="4000" dirty="0"/>
              <a:t> </a:t>
            </a:r>
            <a:r>
              <a:rPr lang="en-US" sz="4000" dirty="0" err="1"/>
              <a:t>x:Name</a:t>
            </a:r>
            <a:r>
              <a:rPr lang="en-US" sz="4000" dirty="0"/>
              <a:t>="</a:t>
            </a:r>
            <a:r>
              <a:rPr lang="en-US" sz="4000" dirty="0" err="1"/>
              <a:t>CommonStates</a:t>
            </a:r>
            <a:r>
              <a:rPr lang="en-US" sz="4000" dirty="0"/>
              <a:t>"&gt;</a:t>
            </a:r>
            <a:br>
              <a:rPr lang="en-US" sz="4000" dirty="0"/>
            </a:br>
            <a:r>
              <a:rPr lang="en-US" sz="4000" dirty="0"/>
              <a:t>                    &lt;</a:t>
            </a:r>
            <a:r>
              <a:rPr lang="en-US" sz="4000" dirty="0" err="1"/>
              <a:t>VisualStateGroup</a:t>
            </a:r>
            <a:r>
              <a:rPr lang="en-US" sz="4000" dirty="0"/>
              <a:t>&gt;</a:t>
            </a:r>
            <a:br>
              <a:rPr lang="en-US" sz="4000" dirty="0"/>
            </a:br>
            <a:r>
              <a:rPr lang="en-US" sz="4000" dirty="0"/>
              <a:t>                        &lt;</a:t>
            </a:r>
            <a:r>
              <a:rPr lang="en-US" sz="4000" dirty="0" err="1"/>
              <a:t>VisualState</a:t>
            </a:r>
            <a:r>
              <a:rPr lang="en-US" sz="4000" dirty="0"/>
              <a:t> </a:t>
            </a:r>
            <a:r>
              <a:rPr lang="en-US" sz="4000" dirty="0" err="1"/>
              <a:t>x:Name</a:t>
            </a:r>
            <a:r>
              <a:rPr lang="en-US" sz="4000" dirty="0"/>
              <a:t>="Portrait"&gt;</a:t>
            </a:r>
            <a:br>
              <a:rPr lang="en-US" sz="4000" dirty="0"/>
            </a:br>
            <a:r>
              <a:rPr lang="en-US" sz="4000" dirty="0"/>
              <a:t>                            &lt;</a:t>
            </a:r>
            <a:r>
              <a:rPr lang="en-US" sz="4000" dirty="0" err="1"/>
              <a:t>VisualState.Setters</a:t>
            </a:r>
            <a:r>
              <a:rPr lang="en-US" sz="4000" dirty="0"/>
              <a:t>&gt;</a:t>
            </a:r>
            <a:br>
              <a:rPr lang="en-US" sz="4000" dirty="0"/>
            </a:br>
            <a:r>
              <a:rPr lang="en-US" sz="4000" dirty="0"/>
              <a:t>                                &lt;Setter Property="Direction" Value="Column”/&gt;</a:t>
            </a:r>
            <a:br>
              <a:rPr lang="en-US" sz="4000" dirty="0"/>
            </a:br>
            <a:r>
              <a:rPr lang="en-US" sz="4000" dirty="0"/>
              <a:t>                            &lt;/</a:t>
            </a:r>
            <a:r>
              <a:rPr lang="en-US" sz="4000" dirty="0" err="1"/>
              <a:t>VisualState.Setters</a:t>
            </a:r>
            <a:r>
              <a:rPr lang="en-US" sz="4000" dirty="0"/>
              <a:t>&gt;</a:t>
            </a:r>
            <a:br>
              <a:rPr lang="en-US" sz="4000" dirty="0"/>
            </a:br>
            <a:r>
              <a:rPr lang="en-US" sz="4000" dirty="0"/>
              <a:t>                        &lt;/</a:t>
            </a:r>
            <a:r>
              <a:rPr lang="en-US" sz="4000" dirty="0" err="1"/>
              <a:t>VisualState</a:t>
            </a:r>
            <a:r>
              <a:rPr lang="en-US" sz="4000" dirty="0"/>
              <a:t>&gt;</a:t>
            </a:r>
            <a:br>
              <a:rPr lang="en-US" sz="4000" dirty="0"/>
            </a:br>
            <a:r>
              <a:rPr lang="en-US" sz="4000" dirty="0"/>
              <a:t>                        &lt;</a:t>
            </a:r>
            <a:r>
              <a:rPr lang="en-US" sz="4000" dirty="0" err="1"/>
              <a:t>VisualState</a:t>
            </a:r>
            <a:r>
              <a:rPr lang="en-US" sz="4000" dirty="0"/>
              <a:t> </a:t>
            </a:r>
            <a:r>
              <a:rPr lang="en-US" sz="4000" dirty="0" err="1"/>
              <a:t>x:Name</a:t>
            </a:r>
            <a:r>
              <a:rPr lang="en-US" sz="4000" dirty="0"/>
              <a:t>="Horizontal"&gt;</a:t>
            </a:r>
            <a:br>
              <a:rPr lang="en-US" sz="4000" dirty="0"/>
            </a:br>
            <a:r>
              <a:rPr lang="en-US" sz="4000" dirty="0"/>
              <a:t>                            &lt;</a:t>
            </a:r>
            <a:r>
              <a:rPr lang="en-US" sz="4000" dirty="0" err="1"/>
              <a:t>VisualState.Setters</a:t>
            </a:r>
            <a:r>
              <a:rPr lang="en-US" sz="4000" dirty="0"/>
              <a:t>&gt;</a:t>
            </a:r>
            <a:br>
              <a:rPr lang="en-US" sz="4000" dirty="0"/>
            </a:br>
            <a:r>
              <a:rPr lang="en-US" sz="4000" dirty="0"/>
              <a:t>                                &lt;Setter Property="Direction" Value="Row”/&gt;</a:t>
            </a:r>
            <a:br>
              <a:rPr lang="en-US" sz="4000" dirty="0"/>
            </a:br>
            <a:r>
              <a:rPr lang="en-US" sz="4000" dirty="0"/>
              <a:t>                            &lt;/</a:t>
            </a:r>
            <a:r>
              <a:rPr lang="en-US" sz="4000" dirty="0" err="1"/>
              <a:t>VisualState.Setters</a:t>
            </a:r>
            <a:r>
              <a:rPr lang="en-US" sz="4000" dirty="0"/>
              <a:t>&gt;</a:t>
            </a:r>
            <a:br>
              <a:rPr lang="en-US" sz="4000" dirty="0"/>
            </a:br>
            <a:r>
              <a:rPr lang="en-US" sz="4000" dirty="0"/>
              <a:t>                        &lt;/</a:t>
            </a:r>
            <a:r>
              <a:rPr lang="en-US" sz="4000" dirty="0" err="1"/>
              <a:t>VisualState</a:t>
            </a:r>
            <a:r>
              <a:rPr lang="en-US" sz="4000" dirty="0"/>
              <a:t>&gt;</a:t>
            </a:r>
            <a:br>
              <a:rPr lang="en-US" sz="4000" dirty="0"/>
            </a:br>
            <a:r>
              <a:rPr lang="en-US" sz="4000" dirty="0"/>
              <a:t>                    &lt;/</a:t>
            </a:r>
            <a:r>
              <a:rPr lang="en-US" sz="4000" dirty="0" err="1"/>
              <a:t>VisualStateGroup</a:t>
            </a:r>
            <a:r>
              <a:rPr lang="en-US" sz="4000" dirty="0"/>
              <a:t>&gt;</a:t>
            </a:r>
            <a:br>
              <a:rPr lang="en-US" sz="4000" dirty="0"/>
            </a:br>
            <a:r>
              <a:rPr lang="en-US" sz="4000" dirty="0"/>
              <a:t>                &lt;/</a:t>
            </a:r>
            <a:r>
              <a:rPr lang="en-US" sz="4000" dirty="0" err="1"/>
              <a:t>VisualStateGroupList</a:t>
            </a:r>
            <a:r>
              <a:rPr lang="en-US" sz="4000" dirty="0"/>
              <a:t>&gt;</a:t>
            </a:r>
            <a:br>
              <a:rPr lang="en-US" sz="4000" dirty="0"/>
            </a:br>
            <a:r>
              <a:rPr lang="en-US" sz="4000" dirty="0"/>
              <a:t>            &lt;/Setter&gt;</a:t>
            </a:r>
            <a:br>
              <a:rPr lang="en-US" sz="4000" dirty="0"/>
            </a:br>
            <a:r>
              <a:rPr lang="en-US" sz="4000" dirty="0"/>
              <a:t>        &lt;/Style&gt;</a:t>
            </a:r>
            <a:br>
              <a:rPr lang="en-US" sz="4000" dirty="0"/>
            </a:br>
            <a:r>
              <a:rPr lang="en-US" sz="4000" dirty="0"/>
              <a:t>    &lt;/</a:t>
            </a:r>
            <a:r>
              <a:rPr lang="en-US" sz="4000" dirty="0" err="1"/>
              <a:t>ContentPage.Resources</a:t>
            </a:r>
            <a:r>
              <a:rPr lang="en-US" sz="4000" dirty="0"/>
              <a:t>&gt; </a:t>
            </a:r>
          </a:p>
        </p:txBody>
      </p:sp>
      <p:sp>
        <p:nvSpPr>
          <p:cNvPr id="2" name="Rectangle 1">
            <a:extLst>
              <a:ext uri="{FF2B5EF4-FFF2-40B4-BE49-F238E27FC236}">
                <a16:creationId xmlns:a16="http://schemas.microsoft.com/office/drawing/2014/main" id="{4168EE6D-0778-1B40-AAF4-5FA8B37A1A7A}"/>
              </a:ext>
            </a:extLst>
          </p:cNvPr>
          <p:cNvSpPr/>
          <p:nvPr/>
        </p:nvSpPr>
        <p:spPr bwMode="auto">
          <a:xfrm>
            <a:off x="964276" y="2227810"/>
            <a:ext cx="22677120" cy="965938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algn="l" defTabSz="1864944" fontAlgn="base">
              <a:spcBef>
                <a:spcPct val="0"/>
              </a:spcBef>
              <a:spcAft>
                <a:spcPct val="0"/>
              </a:spcAft>
            </a:pPr>
            <a:endParaRPr lang="en-US" sz="4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8115098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326706A0-843B-0A47-A08F-CD2C27259FAB}"/>
              </a:ext>
            </a:extLst>
          </p:cNvPr>
          <p:cNvSpPr>
            <a:spLocks noGrp="1"/>
          </p:cNvSpPr>
          <p:nvPr>
            <p:ph type="body" sz="quarter" idx="10"/>
          </p:nvPr>
        </p:nvSpPr>
        <p:spPr>
          <a:xfrm>
            <a:off x="1176526" y="914400"/>
            <a:ext cx="22640404" cy="12311063"/>
          </a:xfrm>
        </p:spPr>
        <p:txBody>
          <a:bodyPr/>
          <a:lstStyle/>
          <a:p>
            <a:r>
              <a:rPr lang="en-US" sz="4000" dirty="0"/>
              <a:t>&lt;</a:t>
            </a:r>
            <a:r>
              <a:rPr lang="en-US" sz="4000" dirty="0" err="1"/>
              <a:t>ContentPage.Resources</a:t>
            </a:r>
            <a:r>
              <a:rPr lang="en-US" sz="4000" dirty="0"/>
              <a:t>&gt;</a:t>
            </a:r>
            <a:br>
              <a:rPr lang="en-US" sz="4000" dirty="0"/>
            </a:br>
            <a:r>
              <a:rPr lang="en-US" sz="4000" dirty="0"/>
              <a:t>        &lt;Style </a:t>
            </a:r>
            <a:r>
              <a:rPr lang="en-US" sz="4000" dirty="0" err="1"/>
              <a:t>TargetType</a:t>
            </a:r>
            <a:r>
              <a:rPr lang="en-US" sz="4000" dirty="0"/>
              <a:t>="</a:t>
            </a:r>
            <a:r>
              <a:rPr lang="en-US" sz="4000" dirty="0" err="1"/>
              <a:t>FlexLayout</a:t>
            </a:r>
            <a:r>
              <a:rPr lang="en-US" sz="4000" dirty="0"/>
              <a:t>"&gt;</a:t>
            </a:r>
            <a:br>
              <a:rPr lang="en-US" sz="4000" dirty="0"/>
            </a:br>
            <a:r>
              <a:rPr lang="en-US" sz="4000" dirty="0"/>
              <a:t>            &lt;Setter Property="</a:t>
            </a:r>
            <a:r>
              <a:rPr lang="en-US" sz="4000" dirty="0" err="1"/>
              <a:t>VisualStateManager.VisualStateGroups</a:t>
            </a:r>
            <a:r>
              <a:rPr lang="en-US" sz="4000" dirty="0"/>
              <a:t>"&gt;</a:t>
            </a:r>
            <a:br>
              <a:rPr lang="en-US" sz="4000" dirty="0"/>
            </a:br>
            <a:r>
              <a:rPr lang="en-US" sz="4000" dirty="0"/>
              <a:t>                &lt;</a:t>
            </a:r>
            <a:r>
              <a:rPr lang="en-US" sz="4000" dirty="0" err="1"/>
              <a:t>VisualStateGroupList</a:t>
            </a:r>
            <a:r>
              <a:rPr lang="en-US" sz="4000" dirty="0"/>
              <a:t> </a:t>
            </a:r>
            <a:r>
              <a:rPr lang="en-US" sz="4000" dirty="0" err="1"/>
              <a:t>x:Name</a:t>
            </a:r>
            <a:r>
              <a:rPr lang="en-US" sz="4000" dirty="0"/>
              <a:t>="</a:t>
            </a:r>
            <a:r>
              <a:rPr lang="en-US" sz="4000" dirty="0" err="1"/>
              <a:t>OrientationStates</a:t>
            </a:r>
            <a:r>
              <a:rPr lang="en-US" sz="4000" dirty="0"/>
              <a:t>"&gt;</a:t>
            </a:r>
            <a:br>
              <a:rPr lang="en-US" sz="4000" dirty="0"/>
            </a:br>
            <a:r>
              <a:rPr lang="en-US" sz="4000" dirty="0"/>
              <a:t>                    &lt;</a:t>
            </a:r>
            <a:r>
              <a:rPr lang="en-US" sz="4000" dirty="0" err="1"/>
              <a:t>VisualStateGroup</a:t>
            </a:r>
            <a:r>
              <a:rPr lang="en-US" sz="4000" dirty="0"/>
              <a:t>&gt;</a:t>
            </a:r>
            <a:br>
              <a:rPr lang="en-US" sz="4000" dirty="0"/>
            </a:br>
            <a:r>
              <a:rPr lang="en-US" sz="4000" dirty="0"/>
              <a:t>                        &lt;</a:t>
            </a:r>
            <a:r>
              <a:rPr lang="en-US" sz="4000" dirty="0" err="1"/>
              <a:t>VisualState</a:t>
            </a:r>
            <a:r>
              <a:rPr lang="en-US" sz="4000" dirty="0"/>
              <a:t> </a:t>
            </a:r>
            <a:r>
              <a:rPr lang="en-US" sz="4000" dirty="0" err="1"/>
              <a:t>x:Name</a:t>
            </a:r>
            <a:r>
              <a:rPr lang="en-US" sz="4000" dirty="0"/>
              <a:t>="Portrait"&gt;</a:t>
            </a:r>
            <a:br>
              <a:rPr lang="en-US" sz="4000" dirty="0"/>
            </a:br>
            <a:r>
              <a:rPr lang="en-US" sz="4000" dirty="0"/>
              <a:t>                            &lt;</a:t>
            </a:r>
            <a:r>
              <a:rPr lang="en-US" sz="4000" dirty="0" err="1"/>
              <a:t>VisualState.Setters</a:t>
            </a:r>
            <a:r>
              <a:rPr lang="en-US" sz="4000" dirty="0"/>
              <a:t>&gt;</a:t>
            </a:r>
            <a:br>
              <a:rPr lang="en-US" sz="4000" dirty="0"/>
            </a:br>
            <a:r>
              <a:rPr lang="en-US" sz="4000" dirty="0"/>
              <a:t>                                &lt;Setter Property="Direction" Value="Column”/&gt;</a:t>
            </a:r>
            <a:br>
              <a:rPr lang="en-US" sz="4000" dirty="0"/>
            </a:br>
            <a:r>
              <a:rPr lang="en-US" sz="4000" dirty="0"/>
              <a:t>                            &lt;/</a:t>
            </a:r>
            <a:r>
              <a:rPr lang="en-US" sz="4000" dirty="0" err="1"/>
              <a:t>VisualState.Setters</a:t>
            </a:r>
            <a:r>
              <a:rPr lang="en-US" sz="4000" dirty="0"/>
              <a:t>&gt;</a:t>
            </a:r>
            <a:br>
              <a:rPr lang="en-US" sz="4000" dirty="0"/>
            </a:br>
            <a:r>
              <a:rPr lang="en-US" sz="4000" dirty="0"/>
              <a:t>                        &lt;/</a:t>
            </a:r>
            <a:r>
              <a:rPr lang="en-US" sz="4000" dirty="0" err="1"/>
              <a:t>VisualState</a:t>
            </a:r>
            <a:r>
              <a:rPr lang="en-US" sz="4000" dirty="0"/>
              <a:t>&gt;</a:t>
            </a:r>
            <a:br>
              <a:rPr lang="en-US" sz="4000" dirty="0"/>
            </a:br>
            <a:r>
              <a:rPr lang="en-US" sz="4000" dirty="0"/>
              <a:t>                        &lt;</a:t>
            </a:r>
            <a:r>
              <a:rPr lang="en-US" sz="4000" dirty="0" err="1"/>
              <a:t>VisualState</a:t>
            </a:r>
            <a:r>
              <a:rPr lang="en-US" sz="4000" dirty="0"/>
              <a:t> </a:t>
            </a:r>
            <a:r>
              <a:rPr lang="en-US" sz="4000" dirty="0" err="1"/>
              <a:t>x:Name</a:t>
            </a:r>
            <a:r>
              <a:rPr lang="en-US" sz="4000" dirty="0"/>
              <a:t>="Horizontal"&gt;</a:t>
            </a:r>
            <a:br>
              <a:rPr lang="en-US" sz="4000" dirty="0"/>
            </a:br>
            <a:r>
              <a:rPr lang="en-US" sz="4000" dirty="0"/>
              <a:t>                            &lt;</a:t>
            </a:r>
            <a:r>
              <a:rPr lang="en-US" sz="4000" dirty="0" err="1"/>
              <a:t>VisualState.Setters</a:t>
            </a:r>
            <a:r>
              <a:rPr lang="en-US" sz="4000" dirty="0"/>
              <a:t>&gt;</a:t>
            </a:r>
            <a:br>
              <a:rPr lang="en-US" sz="4000" dirty="0"/>
            </a:br>
            <a:r>
              <a:rPr lang="en-US" sz="4000" dirty="0"/>
              <a:t>                                &lt;Setter Property="Direction" Value="Row”/&gt;</a:t>
            </a:r>
            <a:br>
              <a:rPr lang="en-US" sz="4000" dirty="0"/>
            </a:br>
            <a:r>
              <a:rPr lang="en-US" sz="4000" dirty="0"/>
              <a:t>                            &lt;/</a:t>
            </a:r>
            <a:r>
              <a:rPr lang="en-US" sz="4000" dirty="0" err="1"/>
              <a:t>VisualState.Setters</a:t>
            </a:r>
            <a:r>
              <a:rPr lang="en-US" sz="4000" dirty="0"/>
              <a:t>&gt;</a:t>
            </a:r>
            <a:br>
              <a:rPr lang="en-US" sz="4000" dirty="0"/>
            </a:br>
            <a:r>
              <a:rPr lang="en-US" sz="4000" dirty="0"/>
              <a:t>                        &lt;/</a:t>
            </a:r>
            <a:r>
              <a:rPr lang="en-US" sz="4000" dirty="0" err="1"/>
              <a:t>VisualState</a:t>
            </a:r>
            <a:r>
              <a:rPr lang="en-US" sz="4000" dirty="0"/>
              <a:t>&gt;</a:t>
            </a:r>
            <a:br>
              <a:rPr lang="en-US" sz="4000" dirty="0"/>
            </a:br>
            <a:r>
              <a:rPr lang="en-US" sz="4000" dirty="0"/>
              <a:t>                    &lt;/</a:t>
            </a:r>
            <a:r>
              <a:rPr lang="en-US" sz="4000" dirty="0" err="1"/>
              <a:t>VisualStateGroup</a:t>
            </a:r>
            <a:r>
              <a:rPr lang="en-US" sz="4000" dirty="0"/>
              <a:t>&gt;</a:t>
            </a:r>
            <a:br>
              <a:rPr lang="en-US" sz="4000" dirty="0"/>
            </a:br>
            <a:r>
              <a:rPr lang="en-US" sz="4000" dirty="0"/>
              <a:t>                &lt;/</a:t>
            </a:r>
            <a:r>
              <a:rPr lang="en-US" sz="4000" dirty="0" err="1"/>
              <a:t>VisualStateGroupList</a:t>
            </a:r>
            <a:r>
              <a:rPr lang="en-US" sz="4000" dirty="0"/>
              <a:t>&gt;</a:t>
            </a:r>
            <a:br>
              <a:rPr lang="en-US" sz="4000" dirty="0"/>
            </a:br>
            <a:r>
              <a:rPr lang="en-US" sz="4000" dirty="0"/>
              <a:t>            &lt;/Setter&gt;</a:t>
            </a:r>
            <a:br>
              <a:rPr lang="en-US" sz="4000" dirty="0"/>
            </a:br>
            <a:r>
              <a:rPr lang="en-US" sz="4000" dirty="0"/>
              <a:t>        &lt;/Style&gt;</a:t>
            </a:r>
            <a:br>
              <a:rPr lang="en-US" sz="4000" dirty="0"/>
            </a:br>
            <a:r>
              <a:rPr lang="en-US" sz="4000" dirty="0"/>
              <a:t>    &lt;/</a:t>
            </a:r>
            <a:r>
              <a:rPr lang="en-US" sz="4000" dirty="0" err="1"/>
              <a:t>ContentPage.Resources</a:t>
            </a:r>
            <a:r>
              <a:rPr lang="en-US" sz="4000" dirty="0"/>
              <a:t>&gt; </a:t>
            </a:r>
          </a:p>
        </p:txBody>
      </p:sp>
      <p:sp>
        <p:nvSpPr>
          <p:cNvPr id="2" name="Rectangle 1">
            <a:extLst>
              <a:ext uri="{FF2B5EF4-FFF2-40B4-BE49-F238E27FC236}">
                <a16:creationId xmlns:a16="http://schemas.microsoft.com/office/drawing/2014/main" id="{4168EE6D-0778-1B40-AAF4-5FA8B37A1A7A}"/>
              </a:ext>
            </a:extLst>
          </p:cNvPr>
          <p:cNvSpPr/>
          <p:nvPr/>
        </p:nvSpPr>
        <p:spPr bwMode="auto">
          <a:xfrm>
            <a:off x="5552902" y="3156156"/>
            <a:ext cx="22677120" cy="656303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algn="l" defTabSz="1864944" fontAlgn="base">
              <a:spcBef>
                <a:spcPct val="0"/>
              </a:spcBef>
              <a:spcAft>
                <a:spcPct val="0"/>
              </a:spcAft>
            </a:pPr>
            <a:endParaRPr lang="en-US" sz="4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337547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a:t>What’s included</a:t>
            </a:r>
          </a:p>
        </p:txBody>
      </p:sp>
      <p:sp>
        <p:nvSpPr>
          <p:cNvPr id="10" name="Text Placeholder 18"/>
          <p:cNvSpPr txBox="1">
            <a:spLocks/>
          </p:cNvSpPr>
          <p:nvPr/>
        </p:nvSpPr>
        <p:spPr>
          <a:xfrm>
            <a:off x="12730477" y="4808808"/>
            <a:ext cx="11090149" cy="7966667"/>
          </a:xfrm>
          <a:prstGeom prst="rect">
            <a:avLst/>
          </a:prstGeom>
        </p:spPr>
        <p:txBody>
          <a:bodyPr vert="horz" wrap="square" lIns="286856" tIns="179285" rIns="286856" bIns="179285" rtlCol="0">
            <a:no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None/>
              <a:tabLst/>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400">
              <a:lnSpc>
                <a:spcPct val="100000"/>
              </a:lnSpc>
              <a:spcBef>
                <a:spcPts val="1000"/>
              </a:spcBef>
            </a:pPr>
            <a:r>
              <a:rPr lang="en-US" sz="5099" dirty="0">
                <a:solidFill>
                  <a:srgbClr val="3BB7A8"/>
                </a:solidFill>
                <a:latin typeface="Segoe UI" charset="0"/>
                <a:ea typeface="Segoe UI" charset="0"/>
                <a:cs typeface="Segoe UI" charset="0"/>
              </a:rPr>
              <a:t>✓</a:t>
            </a:r>
            <a:r>
              <a:rPr lang="en-US" sz="5099" dirty="0">
                <a:solidFill>
                  <a:srgbClr val="505050"/>
                </a:solidFill>
                <a:latin typeface="Segoe UI" charset="0"/>
                <a:ea typeface="Segoe UI" charset="0"/>
                <a:cs typeface="Segoe UI" charset="0"/>
              </a:rPr>
              <a:t>  40+ Pages, layouts, and controls</a:t>
            </a:r>
          </a:p>
          <a:p>
            <a:pPr marL="0" indent="0" defTabSz="914400">
              <a:lnSpc>
                <a:spcPct val="100000"/>
              </a:lnSpc>
              <a:spcBef>
                <a:spcPts val="1000"/>
              </a:spcBef>
            </a:pPr>
            <a:r>
              <a:rPr lang="en-US" sz="5099" dirty="0">
                <a:solidFill>
                  <a:srgbClr val="505050"/>
                </a:solidFill>
                <a:latin typeface="Segoe UI" charset="0"/>
                <a:ea typeface="Segoe UI" charset="0"/>
                <a:cs typeface="Segoe UI" charset="0"/>
              </a:rPr>
              <a:t>    (Build from code behind or XAML)</a:t>
            </a:r>
          </a:p>
          <a:p>
            <a:pPr marL="0" indent="0" defTabSz="914400">
              <a:lnSpc>
                <a:spcPct val="100000"/>
              </a:lnSpc>
              <a:spcBef>
                <a:spcPts val="1000"/>
              </a:spcBef>
            </a:pPr>
            <a:r>
              <a:rPr lang="en-US" sz="5099" dirty="0">
                <a:solidFill>
                  <a:srgbClr val="3BB7A8"/>
                </a:solidFill>
                <a:latin typeface="Segoe UI" charset="0"/>
                <a:ea typeface="Segoe UI" charset="0"/>
                <a:cs typeface="Segoe UI" charset="0"/>
              </a:rPr>
              <a:t>✓</a:t>
            </a:r>
            <a:r>
              <a:rPr lang="en-US" sz="5099" dirty="0">
                <a:solidFill>
                  <a:srgbClr val="505050"/>
                </a:solidFill>
                <a:latin typeface="Segoe UI" charset="0"/>
                <a:ea typeface="Segoe UI" charset="0"/>
                <a:cs typeface="Segoe UI" charset="0"/>
              </a:rPr>
              <a:t>  Two-way data binding</a:t>
            </a:r>
          </a:p>
          <a:p>
            <a:pPr marL="0" indent="0" defTabSz="914400">
              <a:lnSpc>
                <a:spcPct val="100000"/>
              </a:lnSpc>
              <a:spcBef>
                <a:spcPts val="1000"/>
              </a:spcBef>
            </a:pPr>
            <a:r>
              <a:rPr lang="en-US" sz="5099" dirty="0">
                <a:solidFill>
                  <a:srgbClr val="3BB7A8"/>
                </a:solidFill>
                <a:latin typeface="Segoe UI" charset="0"/>
                <a:ea typeface="Segoe UI" charset="0"/>
                <a:cs typeface="Segoe UI" charset="0"/>
              </a:rPr>
              <a:t>✓</a:t>
            </a:r>
            <a:r>
              <a:rPr lang="en-US" sz="5099" dirty="0">
                <a:solidFill>
                  <a:srgbClr val="505050"/>
                </a:solidFill>
                <a:latin typeface="Segoe UI" charset="0"/>
                <a:ea typeface="Segoe UI" charset="0"/>
                <a:cs typeface="Segoe UI" charset="0"/>
              </a:rPr>
              <a:t>  Navigation</a:t>
            </a:r>
          </a:p>
          <a:p>
            <a:pPr marL="0" indent="0" defTabSz="914400">
              <a:lnSpc>
                <a:spcPct val="100000"/>
              </a:lnSpc>
              <a:spcBef>
                <a:spcPts val="1000"/>
              </a:spcBef>
            </a:pPr>
            <a:r>
              <a:rPr lang="en-US" sz="5099" dirty="0">
                <a:solidFill>
                  <a:srgbClr val="3BB7A8"/>
                </a:solidFill>
                <a:latin typeface="Segoe UI" charset="0"/>
                <a:ea typeface="Segoe UI" charset="0"/>
                <a:cs typeface="Segoe UI" charset="0"/>
              </a:rPr>
              <a:t>✓</a:t>
            </a:r>
            <a:r>
              <a:rPr lang="en-US" sz="5099" dirty="0">
                <a:solidFill>
                  <a:srgbClr val="505050"/>
                </a:solidFill>
                <a:latin typeface="Segoe UI" charset="0"/>
                <a:ea typeface="Segoe UI" charset="0"/>
                <a:cs typeface="Segoe UI" charset="0"/>
              </a:rPr>
              <a:t>  Animation API</a:t>
            </a:r>
          </a:p>
          <a:p>
            <a:pPr marL="0" indent="0" defTabSz="914400">
              <a:lnSpc>
                <a:spcPct val="100000"/>
              </a:lnSpc>
              <a:spcBef>
                <a:spcPts val="1000"/>
              </a:spcBef>
            </a:pPr>
            <a:r>
              <a:rPr lang="en-US" sz="5099" dirty="0">
                <a:solidFill>
                  <a:srgbClr val="3BB7A8"/>
                </a:solidFill>
                <a:latin typeface="Segoe UI" charset="0"/>
                <a:ea typeface="Segoe UI" charset="0"/>
                <a:cs typeface="Segoe UI" charset="0"/>
              </a:rPr>
              <a:t>✓</a:t>
            </a:r>
            <a:r>
              <a:rPr lang="en-US" sz="5099" dirty="0">
                <a:solidFill>
                  <a:srgbClr val="505050"/>
                </a:solidFill>
                <a:latin typeface="Segoe UI" charset="0"/>
                <a:ea typeface="Segoe UI" charset="0"/>
                <a:cs typeface="Segoe UI" charset="0"/>
              </a:rPr>
              <a:t>  Dependency Service</a:t>
            </a:r>
          </a:p>
          <a:p>
            <a:pPr marL="0" indent="0" defTabSz="914400">
              <a:lnSpc>
                <a:spcPct val="100000"/>
              </a:lnSpc>
              <a:spcBef>
                <a:spcPts val="1000"/>
              </a:spcBef>
            </a:pPr>
            <a:r>
              <a:rPr lang="en-US" sz="5099" dirty="0">
                <a:solidFill>
                  <a:srgbClr val="3BB7A8"/>
                </a:solidFill>
                <a:latin typeface="Segoe UI" charset="0"/>
                <a:ea typeface="Segoe UI" charset="0"/>
                <a:cs typeface="Segoe UI" charset="0"/>
              </a:rPr>
              <a:t>✓</a:t>
            </a:r>
            <a:r>
              <a:rPr lang="en-US" sz="5099" dirty="0">
                <a:solidFill>
                  <a:srgbClr val="505050"/>
                </a:solidFill>
                <a:latin typeface="Segoe UI" charset="0"/>
                <a:ea typeface="Segoe UI" charset="0"/>
                <a:cs typeface="Segoe UI" charset="0"/>
              </a:rPr>
              <a:t>  Messaging Center</a:t>
            </a:r>
          </a:p>
        </p:txBody>
      </p:sp>
      <p:grpSp>
        <p:nvGrpSpPr>
          <p:cNvPr id="49" name="Group 48">
            <a:extLst>
              <a:ext uri="{FF2B5EF4-FFF2-40B4-BE49-F238E27FC236}">
                <a16:creationId xmlns:a16="http://schemas.microsoft.com/office/drawing/2014/main" id="{EE43A7A3-F555-449C-8838-A6A8766071FE}"/>
              </a:ext>
            </a:extLst>
          </p:cNvPr>
          <p:cNvGrpSpPr/>
          <p:nvPr/>
        </p:nvGrpSpPr>
        <p:grpSpPr>
          <a:xfrm>
            <a:off x="2122894" y="4527896"/>
            <a:ext cx="8962970" cy="6234562"/>
            <a:chOff x="6675374" y="1999753"/>
            <a:chExt cx="4571348" cy="3179789"/>
          </a:xfrm>
        </p:grpSpPr>
        <p:grpSp>
          <p:nvGrpSpPr>
            <p:cNvPr id="50" name="Group 49">
              <a:extLst>
                <a:ext uri="{FF2B5EF4-FFF2-40B4-BE49-F238E27FC236}">
                  <a16:creationId xmlns:a16="http://schemas.microsoft.com/office/drawing/2014/main" id="{F7AADF08-05ED-4E89-8AF1-186DC79F7482}"/>
                </a:ext>
              </a:extLst>
            </p:cNvPr>
            <p:cNvGrpSpPr/>
            <p:nvPr/>
          </p:nvGrpSpPr>
          <p:grpSpPr>
            <a:xfrm>
              <a:off x="6675374" y="2134276"/>
              <a:ext cx="4571348" cy="3045266"/>
              <a:chOff x="6369808" y="2264345"/>
              <a:chExt cx="5639782" cy="3757017"/>
            </a:xfrm>
          </p:grpSpPr>
          <p:pic>
            <p:nvPicPr>
              <p:cNvPr id="54" name="Picture 53" descr="unique.png">
                <a:extLst>
                  <a:ext uri="{FF2B5EF4-FFF2-40B4-BE49-F238E27FC236}">
                    <a16:creationId xmlns:a16="http://schemas.microsoft.com/office/drawing/2014/main" id="{4448CA21-B8F6-4857-8933-9904269168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69808" y="2264345"/>
                <a:ext cx="5639782" cy="3757017"/>
              </a:xfrm>
              <a:prstGeom prst="rect">
                <a:avLst/>
              </a:prstGeom>
            </p:spPr>
          </p:pic>
          <p:sp>
            <p:nvSpPr>
              <p:cNvPr id="55" name="Rectangle 54">
                <a:extLst>
                  <a:ext uri="{FF2B5EF4-FFF2-40B4-BE49-F238E27FC236}">
                    <a16:creationId xmlns:a16="http://schemas.microsoft.com/office/drawing/2014/main" id="{6CC89EB7-BE40-4A5A-A84C-7C2573373AF9}"/>
                  </a:ext>
                </a:extLst>
              </p:cNvPr>
              <p:cNvSpPr/>
              <p:nvPr/>
            </p:nvSpPr>
            <p:spPr>
              <a:xfrm>
                <a:off x="6369808" y="3121503"/>
                <a:ext cx="5639782" cy="674171"/>
              </a:xfrm>
              <a:prstGeom prst="rect">
                <a:avLst/>
              </a:prstGeom>
              <a:solidFill>
                <a:srgbClr val="216BAB"/>
              </a:solidFill>
              <a:ln w="9525" cap="flat" cmpd="sng" algn="ctr">
                <a:noFill/>
                <a:prstDash val="solid"/>
              </a:ln>
              <a:effectLst/>
            </p:spPr>
            <p:txBody>
              <a:bodyPr rtlCol="0" anchor="ctr"/>
              <a:lstStyle/>
              <a:p>
                <a:pPr marL="0" marR="0" lvl="0" indent="0" algn="ctr" defTabSz="1828827" rtl="0" eaLnBrk="1" fontAlgn="auto" latinLnBrk="0" hangingPunct="1">
                  <a:lnSpc>
                    <a:spcPct val="100000"/>
                  </a:lnSpc>
                  <a:spcBef>
                    <a:spcPts val="0"/>
                  </a:spcBef>
                  <a:spcAft>
                    <a:spcPts val="0"/>
                  </a:spcAft>
                  <a:buClrTx/>
                  <a:buSzTx/>
                  <a:buFontTx/>
                  <a:buNone/>
                  <a:tabLst/>
                  <a:defRPr/>
                </a:pPr>
                <a:r>
                  <a:rPr kumimoji="0" lang="en-US" sz="5331" b="0" i="0" u="none" strike="noStrike" kern="1200" cap="none" spc="0" normalizeH="0" baseline="0" noProof="0" dirty="0">
                    <a:ln>
                      <a:noFill/>
                    </a:ln>
                    <a:solidFill>
                      <a:srgbClr val="FFFFFF"/>
                    </a:solidFill>
                    <a:effectLst/>
                    <a:uLnTx/>
                    <a:uFillTx/>
                    <a:latin typeface="Helvetica Light"/>
                    <a:ea typeface="+mn-ea"/>
                    <a:cs typeface="Helvetica Light"/>
                  </a:rPr>
                  <a:t>Shared UI Code</a:t>
                </a:r>
              </a:p>
            </p:txBody>
          </p:sp>
          <p:sp>
            <p:nvSpPr>
              <p:cNvPr id="56" name="Rectangle 55">
                <a:extLst>
                  <a:ext uri="{FF2B5EF4-FFF2-40B4-BE49-F238E27FC236}">
                    <a16:creationId xmlns:a16="http://schemas.microsoft.com/office/drawing/2014/main" id="{243A6661-4D55-4540-BFEC-8FC9F11A5DA4}"/>
                  </a:ext>
                </a:extLst>
              </p:cNvPr>
              <p:cNvSpPr/>
              <p:nvPr/>
            </p:nvSpPr>
            <p:spPr>
              <a:xfrm>
                <a:off x="6369808" y="3029152"/>
                <a:ext cx="5639782" cy="92352"/>
              </a:xfrm>
              <a:prstGeom prst="rect">
                <a:avLst/>
              </a:prstGeom>
              <a:solidFill>
                <a:srgbClr val="FFFFFF"/>
              </a:solidFill>
              <a:ln w="9525" cap="flat" cmpd="sng" algn="ctr">
                <a:noFill/>
                <a:prstDash val="solid"/>
              </a:ln>
              <a:effectLst/>
            </p:spPr>
            <p:txBody>
              <a:bodyPr rtlCol="0" anchor="ctr"/>
              <a:lstStyle/>
              <a:p>
                <a:pPr marL="0" marR="0" lvl="0" indent="0" algn="ctr" defTabSz="1828827" rtl="0" eaLnBrk="1" fontAlgn="auto" latinLnBrk="0" hangingPunct="1">
                  <a:lnSpc>
                    <a:spcPct val="100000"/>
                  </a:lnSpc>
                  <a:spcBef>
                    <a:spcPts val="0"/>
                  </a:spcBef>
                  <a:spcAft>
                    <a:spcPts val="0"/>
                  </a:spcAft>
                  <a:buClrTx/>
                  <a:buSzTx/>
                  <a:buFontTx/>
                  <a:buNone/>
                  <a:tabLst/>
                  <a:defRPr/>
                </a:pPr>
                <a:endParaRPr kumimoji="0" lang="en-US" sz="4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7" name="Rectangle 56">
                <a:extLst>
                  <a:ext uri="{FF2B5EF4-FFF2-40B4-BE49-F238E27FC236}">
                    <a16:creationId xmlns:a16="http://schemas.microsoft.com/office/drawing/2014/main" id="{66F34D8F-D6AD-414B-96FE-E0CCAEBC0178}"/>
                  </a:ext>
                </a:extLst>
              </p:cNvPr>
              <p:cNvSpPr/>
              <p:nvPr/>
            </p:nvSpPr>
            <p:spPr bwMode="auto">
              <a:xfrm>
                <a:off x="6369808" y="3878262"/>
                <a:ext cx="5638953" cy="2143100"/>
              </a:xfrm>
              <a:prstGeom prst="rect">
                <a:avLst/>
              </a:prstGeom>
              <a:noFill/>
              <a:ln w="19050" cap="flat" cmpd="sng" algn="ctr">
                <a:solidFill>
                  <a:srgbClr val="505050"/>
                </a:solidFill>
                <a:prstDash val="dash"/>
                <a:headEnd type="none" w="med" len="med"/>
                <a:tailEnd type="none" w="med" len="med"/>
              </a:ln>
              <a:effectLst/>
            </p:spPr>
            <p:txBody>
              <a:bodyPr vert="horz" wrap="square" lIns="0" tIns="91427" rIns="0" bIns="91427" numCol="1" rtlCol="0" anchor="ctr" anchorCtr="0" compatLnSpc="1">
                <a:prstTxWarp prst="textNoShape">
                  <a:avLst/>
                </a:prstTxWarp>
              </a:bodyPr>
              <a:lstStyle/>
              <a:p>
                <a:pPr marL="0" marR="0" lvl="0" indent="0" algn="ctr" defTabSz="1827947" rtl="0" eaLnBrk="1" fontAlgn="base" latinLnBrk="0" hangingPunct="1">
                  <a:lnSpc>
                    <a:spcPct val="100000"/>
                  </a:lnSpc>
                  <a:spcBef>
                    <a:spcPct val="0"/>
                  </a:spcBef>
                  <a:spcAft>
                    <a:spcPct val="0"/>
                  </a:spcAft>
                  <a:buClrTx/>
                  <a:buSzTx/>
                  <a:buFontTx/>
                  <a:buNone/>
                  <a:tabLst/>
                  <a:defRPr/>
                </a:pPr>
                <a:endParaRPr kumimoji="0" lang="en-US" sz="392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grpSp>
        <p:grpSp>
          <p:nvGrpSpPr>
            <p:cNvPr id="51" name="Group 50">
              <a:extLst>
                <a:ext uri="{FF2B5EF4-FFF2-40B4-BE49-F238E27FC236}">
                  <a16:creationId xmlns:a16="http://schemas.microsoft.com/office/drawing/2014/main" id="{CBD01C23-8B5A-4B63-9C90-E229578829D0}"/>
                </a:ext>
              </a:extLst>
            </p:cNvPr>
            <p:cNvGrpSpPr/>
            <p:nvPr/>
          </p:nvGrpSpPr>
          <p:grpSpPr>
            <a:xfrm>
              <a:off x="7022483" y="1999753"/>
              <a:ext cx="776466" cy="561913"/>
              <a:chOff x="1189753" y="2020949"/>
              <a:chExt cx="776466" cy="561913"/>
            </a:xfrm>
          </p:grpSpPr>
          <p:sp>
            <p:nvSpPr>
              <p:cNvPr id="52" name="Rectangle 51">
                <a:extLst>
                  <a:ext uri="{FF2B5EF4-FFF2-40B4-BE49-F238E27FC236}">
                    <a16:creationId xmlns:a16="http://schemas.microsoft.com/office/drawing/2014/main" id="{F47384FB-DBDC-4D49-85B0-A7ECCC636745}"/>
                  </a:ext>
                </a:extLst>
              </p:cNvPr>
              <p:cNvSpPr/>
              <p:nvPr/>
            </p:nvSpPr>
            <p:spPr bwMode="auto">
              <a:xfrm>
                <a:off x="1189753" y="2020949"/>
                <a:ext cx="776466" cy="561913"/>
              </a:xfrm>
              <a:prstGeom prst="rect">
                <a:avLst/>
              </a:prstGeom>
              <a:solidFill>
                <a:srgbClr val="F8F8F8"/>
              </a:solidFill>
              <a:ln w="9525" cap="flat" cmpd="sng" algn="ctr">
                <a:noFill/>
                <a:prstDash val="solid"/>
                <a:headEnd type="none" w="med" len="med"/>
                <a:tailEnd type="none" w="med" len="med"/>
              </a:ln>
              <a:effectLst/>
            </p:spPr>
            <p:txBody>
              <a:bodyPr rot="0" spcFirstLastPara="0" vertOverflow="overflow" horzOverflow="overflow" vert="horz" wrap="square" lIns="358570" tIns="286856" rIns="358570" bIns="286856" numCol="1" spcCol="0" rtlCol="0" fromWordArt="0" anchor="t" anchorCtr="0" forceAA="0" compatLnSpc="1">
                <a:prstTxWarp prst="textNoShape">
                  <a:avLst/>
                </a:prstTxWarp>
                <a:noAutofit/>
              </a:bodyPr>
              <a:lstStyle/>
              <a:p>
                <a:pPr marL="0" marR="0" lvl="0" indent="0" algn="ctr" defTabSz="1828298" rtl="0" eaLnBrk="1" fontAlgn="base" latinLnBrk="0" hangingPunct="1">
                  <a:lnSpc>
                    <a:spcPct val="90000"/>
                  </a:lnSpc>
                  <a:spcBef>
                    <a:spcPct val="0"/>
                  </a:spcBef>
                  <a:spcAft>
                    <a:spcPct val="0"/>
                  </a:spcAft>
                  <a:buClrTx/>
                  <a:buSzTx/>
                  <a:buFontTx/>
                  <a:buNone/>
                  <a:tabLst/>
                  <a:defRPr/>
                </a:pPr>
                <a:endParaRPr kumimoji="0" lang="en-US" sz="4706"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53" name="Picture 2" descr="http://www.freeiconspng.com/uploads/ios-7-logo-png-14.png">
                <a:extLst>
                  <a:ext uri="{FF2B5EF4-FFF2-40B4-BE49-F238E27FC236}">
                    <a16:creationId xmlns:a16="http://schemas.microsoft.com/office/drawing/2014/main" id="{81259C54-A4A3-411E-9D19-982B53D9AEFC}"/>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337877" y="2172528"/>
                <a:ext cx="480217" cy="302289"/>
              </a:xfrm>
              <a:prstGeom prst="rect">
                <a:avLst/>
              </a:prstGeom>
              <a:extLst>
                <a:ext uri="{909E8E84-426E-40DD-AFC4-6F175D3DCCD1}">
                  <a14:hiddenFill xmlns:a14="http://schemas.microsoft.com/office/drawing/2010/main">
                    <a:solidFill>
                      <a:srgbClr val="FFFFFF"/>
                    </a:solidFill>
                  </a14:hiddenFill>
                </a:ext>
              </a:extLst>
            </p:spPr>
          </p:pic>
        </p:grpSp>
      </p:grpSp>
    </p:spTree>
    <p:extLst>
      <p:ext uri="{BB962C8B-B14F-4D97-AF65-F5344CB8AC3E}">
        <p14:creationId xmlns:p14="http://schemas.microsoft.com/office/powerpoint/2010/main" val="34266057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326706A0-843B-0A47-A08F-CD2C27259FAB}"/>
              </a:ext>
            </a:extLst>
          </p:cNvPr>
          <p:cNvSpPr>
            <a:spLocks noGrp="1"/>
          </p:cNvSpPr>
          <p:nvPr>
            <p:ph type="body" sz="quarter" idx="10"/>
          </p:nvPr>
        </p:nvSpPr>
        <p:spPr>
          <a:xfrm>
            <a:off x="1176526" y="914400"/>
            <a:ext cx="22640404" cy="12311063"/>
          </a:xfrm>
        </p:spPr>
        <p:txBody>
          <a:bodyPr/>
          <a:lstStyle/>
          <a:p>
            <a:r>
              <a:rPr lang="en-US" sz="4000" dirty="0"/>
              <a:t>&lt;</a:t>
            </a:r>
            <a:r>
              <a:rPr lang="en-US" sz="4000" dirty="0" err="1"/>
              <a:t>ContentPage.Resources</a:t>
            </a:r>
            <a:r>
              <a:rPr lang="en-US" sz="4000" dirty="0"/>
              <a:t>&gt;</a:t>
            </a:r>
            <a:br>
              <a:rPr lang="en-US" sz="4000" dirty="0"/>
            </a:br>
            <a:r>
              <a:rPr lang="en-US" sz="4000" dirty="0"/>
              <a:t>        &lt;Style </a:t>
            </a:r>
            <a:r>
              <a:rPr lang="en-US" sz="4000" dirty="0" err="1"/>
              <a:t>TargetType</a:t>
            </a:r>
            <a:r>
              <a:rPr lang="en-US" sz="4000" dirty="0"/>
              <a:t>="</a:t>
            </a:r>
            <a:r>
              <a:rPr lang="en-US" sz="4000" dirty="0" err="1"/>
              <a:t>FlexLayout</a:t>
            </a:r>
            <a:r>
              <a:rPr lang="en-US" sz="4000" dirty="0"/>
              <a:t>"&gt;</a:t>
            </a:r>
            <a:br>
              <a:rPr lang="en-US" sz="4000" dirty="0"/>
            </a:br>
            <a:r>
              <a:rPr lang="en-US" sz="4000" dirty="0"/>
              <a:t>            &lt;Setter Property="</a:t>
            </a:r>
            <a:r>
              <a:rPr lang="en-US" sz="4000" dirty="0" err="1"/>
              <a:t>VisualStateManager.VisualStateGroups</a:t>
            </a:r>
            <a:r>
              <a:rPr lang="en-US" sz="4000" dirty="0"/>
              <a:t>"&gt;</a:t>
            </a:r>
            <a:br>
              <a:rPr lang="en-US" sz="4000" dirty="0"/>
            </a:br>
            <a:r>
              <a:rPr lang="en-US" sz="4000" dirty="0"/>
              <a:t>                &lt;</a:t>
            </a:r>
            <a:r>
              <a:rPr lang="en-US" sz="4000" dirty="0" err="1"/>
              <a:t>VisualStateGroupList</a:t>
            </a:r>
            <a:r>
              <a:rPr lang="en-US" sz="4000" dirty="0"/>
              <a:t> </a:t>
            </a:r>
            <a:r>
              <a:rPr lang="en-US" sz="4000" dirty="0" err="1"/>
              <a:t>x:Name</a:t>
            </a:r>
            <a:r>
              <a:rPr lang="en-US" sz="4000" dirty="0"/>
              <a:t>="</a:t>
            </a:r>
            <a:r>
              <a:rPr lang="en-US" sz="4000" dirty="0" err="1"/>
              <a:t>OrientationStates</a:t>
            </a:r>
            <a:r>
              <a:rPr lang="en-US" sz="4000" dirty="0"/>
              <a:t>"&gt;</a:t>
            </a:r>
            <a:br>
              <a:rPr lang="en-US" sz="4000" dirty="0"/>
            </a:br>
            <a:r>
              <a:rPr lang="en-US" sz="4000" dirty="0"/>
              <a:t>                    &lt;</a:t>
            </a:r>
            <a:r>
              <a:rPr lang="en-US" sz="4000" dirty="0" err="1"/>
              <a:t>VisualStateGroup</a:t>
            </a:r>
            <a:r>
              <a:rPr lang="en-US" sz="4000" dirty="0"/>
              <a:t>&gt;</a:t>
            </a:r>
            <a:br>
              <a:rPr lang="en-US" sz="4000" dirty="0"/>
            </a:br>
            <a:r>
              <a:rPr lang="en-US" sz="4000" dirty="0"/>
              <a:t>                        &lt;</a:t>
            </a:r>
            <a:r>
              <a:rPr lang="en-US" sz="4000" dirty="0" err="1"/>
              <a:t>VisualState</a:t>
            </a:r>
            <a:r>
              <a:rPr lang="en-US" sz="4000" dirty="0"/>
              <a:t> </a:t>
            </a:r>
            <a:r>
              <a:rPr lang="en-US" sz="4000" dirty="0" err="1"/>
              <a:t>x:Name</a:t>
            </a:r>
            <a:r>
              <a:rPr lang="en-US" sz="4000" dirty="0"/>
              <a:t>="Portrait"&gt;</a:t>
            </a:r>
            <a:br>
              <a:rPr lang="en-US" sz="4000" dirty="0"/>
            </a:br>
            <a:r>
              <a:rPr lang="en-US" sz="4000" dirty="0"/>
              <a:t>                            &lt;</a:t>
            </a:r>
            <a:r>
              <a:rPr lang="en-US" sz="4000" dirty="0" err="1"/>
              <a:t>VisualState.Setters</a:t>
            </a:r>
            <a:r>
              <a:rPr lang="en-US" sz="4000" dirty="0"/>
              <a:t>&gt;</a:t>
            </a:r>
            <a:br>
              <a:rPr lang="en-US" sz="4000" dirty="0"/>
            </a:br>
            <a:r>
              <a:rPr lang="en-US" sz="4000" dirty="0"/>
              <a:t>                                &lt;Setter Property="Direction" Value="Column”/&gt;</a:t>
            </a:r>
            <a:br>
              <a:rPr lang="en-US" sz="4000" dirty="0"/>
            </a:br>
            <a:r>
              <a:rPr lang="en-US" sz="4000" dirty="0"/>
              <a:t>                            &lt;/</a:t>
            </a:r>
            <a:r>
              <a:rPr lang="en-US" sz="4000" dirty="0" err="1"/>
              <a:t>VisualState.Setters</a:t>
            </a:r>
            <a:r>
              <a:rPr lang="en-US" sz="4000" dirty="0"/>
              <a:t>&gt;</a:t>
            </a:r>
            <a:br>
              <a:rPr lang="en-US" sz="4000" dirty="0"/>
            </a:br>
            <a:r>
              <a:rPr lang="en-US" sz="4000" dirty="0"/>
              <a:t>                        &lt;/</a:t>
            </a:r>
            <a:r>
              <a:rPr lang="en-US" sz="4000" dirty="0" err="1"/>
              <a:t>VisualState</a:t>
            </a:r>
            <a:r>
              <a:rPr lang="en-US" sz="4000" dirty="0"/>
              <a:t>&gt;</a:t>
            </a:r>
            <a:br>
              <a:rPr lang="en-US" sz="4000" dirty="0"/>
            </a:br>
            <a:r>
              <a:rPr lang="en-US" sz="4000" dirty="0"/>
              <a:t>                        &lt;</a:t>
            </a:r>
            <a:r>
              <a:rPr lang="en-US" sz="4000" dirty="0" err="1"/>
              <a:t>VisualState</a:t>
            </a:r>
            <a:r>
              <a:rPr lang="en-US" sz="4000" dirty="0"/>
              <a:t> </a:t>
            </a:r>
            <a:r>
              <a:rPr lang="en-US" sz="4000" dirty="0" err="1"/>
              <a:t>x:Name</a:t>
            </a:r>
            <a:r>
              <a:rPr lang="en-US" sz="4000" dirty="0"/>
              <a:t>="Landscape"&gt;</a:t>
            </a:r>
            <a:br>
              <a:rPr lang="en-US" sz="4000" dirty="0"/>
            </a:br>
            <a:r>
              <a:rPr lang="en-US" sz="4000" dirty="0"/>
              <a:t>                            &lt;</a:t>
            </a:r>
            <a:r>
              <a:rPr lang="en-US" sz="4000" dirty="0" err="1"/>
              <a:t>VisualState.Setters</a:t>
            </a:r>
            <a:r>
              <a:rPr lang="en-US" sz="4000" dirty="0"/>
              <a:t>&gt;</a:t>
            </a:r>
            <a:br>
              <a:rPr lang="en-US" sz="4000" dirty="0"/>
            </a:br>
            <a:r>
              <a:rPr lang="en-US" sz="4000" dirty="0"/>
              <a:t>                                &lt;Setter Property="Direction" Value="Row”/&gt;</a:t>
            </a:r>
            <a:br>
              <a:rPr lang="en-US" sz="4000" dirty="0"/>
            </a:br>
            <a:r>
              <a:rPr lang="en-US" sz="4000" dirty="0"/>
              <a:t>                            &lt;/</a:t>
            </a:r>
            <a:r>
              <a:rPr lang="en-US" sz="4000" dirty="0" err="1"/>
              <a:t>VisualState.Setters</a:t>
            </a:r>
            <a:r>
              <a:rPr lang="en-US" sz="4000" dirty="0"/>
              <a:t>&gt;</a:t>
            </a:r>
            <a:br>
              <a:rPr lang="en-US" sz="4000" dirty="0"/>
            </a:br>
            <a:r>
              <a:rPr lang="en-US" sz="4000" dirty="0"/>
              <a:t>                        &lt;/</a:t>
            </a:r>
            <a:r>
              <a:rPr lang="en-US" sz="4000" dirty="0" err="1"/>
              <a:t>VisualState</a:t>
            </a:r>
            <a:r>
              <a:rPr lang="en-US" sz="4000" dirty="0"/>
              <a:t>&gt;</a:t>
            </a:r>
            <a:br>
              <a:rPr lang="en-US" sz="4000" dirty="0"/>
            </a:br>
            <a:r>
              <a:rPr lang="en-US" sz="4000" dirty="0"/>
              <a:t>                    &lt;/</a:t>
            </a:r>
            <a:r>
              <a:rPr lang="en-US" sz="4000" dirty="0" err="1"/>
              <a:t>VisualStateGroup</a:t>
            </a:r>
            <a:r>
              <a:rPr lang="en-US" sz="4000" dirty="0"/>
              <a:t>&gt;</a:t>
            </a:r>
            <a:br>
              <a:rPr lang="en-US" sz="4000" dirty="0"/>
            </a:br>
            <a:r>
              <a:rPr lang="en-US" sz="4000" dirty="0"/>
              <a:t>                &lt;/</a:t>
            </a:r>
            <a:r>
              <a:rPr lang="en-US" sz="4000" dirty="0" err="1"/>
              <a:t>VisualStateGroupList</a:t>
            </a:r>
            <a:r>
              <a:rPr lang="en-US" sz="4000" dirty="0"/>
              <a:t>&gt;</a:t>
            </a:r>
            <a:br>
              <a:rPr lang="en-US" sz="4000" dirty="0"/>
            </a:br>
            <a:r>
              <a:rPr lang="en-US" sz="4000" dirty="0"/>
              <a:t>            &lt;/Setter&gt;</a:t>
            </a:r>
            <a:br>
              <a:rPr lang="en-US" sz="4000" dirty="0"/>
            </a:br>
            <a:r>
              <a:rPr lang="en-US" sz="4000" dirty="0"/>
              <a:t>        &lt;/Style&gt;</a:t>
            </a:r>
            <a:br>
              <a:rPr lang="en-US" sz="4000" dirty="0"/>
            </a:br>
            <a:r>
              <a:rPr lang="en-US" sz="4000" dirty="0"/>
              <a:t>    &lt;/</a:t>
            </a:r>
            <a:r>
              <a:rPr lang="en-US" sz="4000" dirty="0" err="1"/>
              <a:t>ContentPage.Resources</a:t>
            </a:r>
            <a:r>
              <a:rPr lang="en-US" sz="4000" dirty="0"/>
              <a:t>&gt; </a:t>
            </a:r>
          </a:p>
        </p:txBody>
      </p:sp>
      <p:sp>
        <p:nvSpPr>
          <p:cNvPr id="2" name="Rectangle 1">
            <a:extLst>
              <a:ext uri="{FF2B5EF4-FFF2-40B4-BE49-F238E27FC236}">
                <a16:creationId xmlns:a16="http://schemas.microsoft.com/office/drawing/2014/main" id="{4168EE6D-0778-1B40-AAF4-5FA8B37A1A7A}"/>
              </a:ext>
            </a:extLst>
          </p:cNvPr>
          <p:cNvSpPr/>
          <p:nvPr/>
        </p:nvSpPr>
        <p:spPr bwMode="auto">
          <a:xfrm>
            <a:off x="7431578" y="4365523"/>
            <a:ext cx="22677120" cy="146009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algn="l" defTabSz="1864944" fontAlgn="base">
              <a:spcBef>
                <a:spcPct val="0"/>
              </a:spcBef>
              <a:spcAft>
                <a:spcPct val="0"/>
              </a:spcAft>
            </a:pPr>
            <a:endParaRPr lang="en-US" sz="40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a:extLst>
              <a:ext uri="{FF2B5EF4-FFF2-40B4-BE49-F238E27FC236}">
                <a16:creationId xmlns:a16="http://schemas.microsoft.com/office/drawing/2014/main" id="{250B369F-F464-FA45-9BBC-46FFAD6220C8}"/>
              </a:ext>
            </a:extLst>
          </p:cNvPr>
          <p:cNvSpPr/>
          <p:nvPr/>
        </p:nvSpPr>
        <p:spPr bwMode="auto">
          <a:xfrm>
            <a:off x="8667404" y="7093975"/>
            <a:ext cx="22677120" cy="146009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algn="l" defTabSz="1864944" fontAlgn="base">
              <a:spcBef>
                <a:spcPct val="0"/>
              </a:spcBef>
              <a:spcAft>
                <a:spcPct val="0"/>
              </a:spcAft>
            </a:pPr>
            <a:endParaRPr lang="en-US" sz="4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7726006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326706A0-843B-0A47-A08F-CD2C27259FAB}"/>
              </a:ext>
            </a:extLst>
          </p:cNvPr>
          <p:cNvSpPr>
            <a:spLocks noGrp="1"/>
          </p:cNvSpPr>
          <p:nvPr>
            <p:ph type="body" sz="quarter" idx="10"/>
          </p:nvPr>
        </p:nvSpPr>
        <p:spPr>
          <a:xfrm>
            <a:off x="1176526" y="914400"/>
            <a:ext cx="22640404" cy="11264622"/>
          </a:xfrm>
        </p:spPr>
        <p:txBody>
          <a:bodyPr/>
          <a:lstStyle/>
          <a:p>
            <a:r>
              <a:rPr lang="en-US" sz="4000" dirty="0"/>
              <a:t>&lt;</a:t>
            </a:r>
            <a:r>
              <a:rPr lang="en-US" sz="4000" dirty="0" err="1"/>
              <a:t>ContentPage.Resources</a:t>
            </a:r>
            <a:r>
              <a:rPr lang="en-US" sz="4000" dirty="0"/>
              <a:t>&gt;</a:t>
            </a:r>
            <a:br>
              <a:rPr lang="en-US" sz="4000" dirty="0"/>
            </a:br>
            <a:r>
              <a:rPr lang="en-US" sz="4000" dirty="0"/>
              <a:t>        &lt;Style </a:t>
            </a:r>
            <a:r>
              <a:rPr lang="en-US" sz="4000" dirty="0" err="1"/>
              <a:t>TargetType</a:t>
            </a:r>
            <a:r>
              <a:rPr lang="en-US" sz="4000" dirty="0"/>
              <a:t>="</a:t>
            </a:r>
            <a:r>
              <a:rPr lang="en-US" sz="4000" dirty="0" err="1"/>
              <a:t>FlexLayout</a:t>
            </a:r>
            <a:r>
              <a:rPr lang="en-US" sz="4000" dirty="0"/>
              <a:t>"&gt;</a:t>
            </a:r>
            <a:br>
              <a:rPr lang="en-US" sz="4000" dirty="0"/>
            </a:br>
            <a:r>
              <a:rPr lang="en-US" sz="4000" dirty="0"/>
              <a:t>            &lt;Setter Property="</a:t>
            </a:r>
            <a:r>
              <a:rPr lang="en-US" sz="4000" dirty="0" err="1"/>
              <a:t>VisualStateManager.VisualStateGroups</a:t>
            </a:r>
            <a:r>
              <a:rPr lang="en-US" sz="4000" dirty="0"/>
              <a:t>"&gt;</a:t>
            </a:r>
            <a:br>
              <a:rPr lang="en-US" sz="4000" dirty="0"/>
            </a:br>
            <a:r>
              <a:rPr lang="en-US" sz="4000" dirty="0"/>
              <a:t>                &lt;</a:t>
            </a:r>
            <a:r>
              <a:rPr lang="en-US" sz="4000" dirty="0" err="1"/>
              <a:t>VisualStateGroupList</a:t>
            </a:r>
            <a:r>
              <a:rPr lang="en-US" sz="4000" dirty="0"/>
              <a:t> x:Name="OrientationStates"&gt;</a:t>
            </a:r>
            <a:br>
              <a:rPr lang="en-US" sz="4000" dirty="0"/>
            </a:br>
            <a:r>
              <a:rPr lang="en-US" sz="4000" dirty="0"/>
              <a:t>                    &lt;</a:t>
            </a:r>
            <a:r>
              <a:rPr lang="en-US" sz="4000" dirty="0" err="1"/>
              <a:t>VisualStateGroup</a:t>
            </a:r>
            <a:r>
              <a:rPr lang="en-US" sz="4000" dirty="0"/>
              <a:t>&gt;</a:t>
            </a:r>
            <a:br>
              <a:rPr lang="en-US" sz="4000" dirty="0"/>
            </a:br>
            <a:r>
              <a:rPr lang="en-US" sz="4000" dirty="0"/>
              <a:t>                        &lt;</a:t>
            </a:r>
            <a:r>
              <a:rPr lang="en-US" sz="4000" dirty="0" err="1"/>
              <a:t>VisualState</a:t>
            </a:r>
            <a:r>
              <a:rPr lang="en-US" sz="4000" dirty="0"/>
              <a:t> x:Name="Portrait"&gt;</a:t>
            </a:r>
            <a:br>
              <a:rPr lang="en-US" sz="4000" dirty="0"/>
            </a:br>
            <a:r>
              <a:rPr lang="en-US" sz="4000" dirty="0"/>
              <a:t>                            &lt;</a:t>
            </a:r>
            <a:r>
              <a:rPr lang="en-US" sz="4000" dirty="0" err="1"/>
              <a:t>VisualState.Setters</a:t>
            </a:r>
            <a:r>
              <a:rPr lang="en-US" sz="4000" dirty="0"/>
              <a:t>&gt;</a:t>
            </a:r>
            <a:br>
              <a:rPr lang="en-US" sz="4000" dirty="0"/>
            </a:br>
            <a:r>
              <a:rPr lang="en-US" sz="4000" dirty="0"/>
              <a:t>                                &lt;Setter Property="Direction" Value="Column"/&gt;</a:t>
            </a:r>
            <a:br>
              <a:rPr lang="en-US" sz="4000" dirty="0"/>
            </a:br>
            <a:r>
              <a:rPr lang="en-US" sz="4000" dirty="0"/>
              <a:t>                            &lt;/</a:t>
            </a:r>
            <a:r>
              <a:rPr lang="en-US" sz="4000" dirty="0" err="1"/>
              <a:t>VisualState.Setters</a:t>
            </a:r>
            <a:r>
              <a:rPr lang="en-US" sz="4000" dirty="0"/>
              <a:t>&gt;</a:t>
            </a:r>
            <a:br>
              <a:rPr lang="en-US" sz="4000" dirty="0"/>
            </a:br>
            <a:r>
              <a:rPr lang="en-US" sz="4000" dirty="0"/>
              <a:t>                        &lt;/</a:t>
            </a:r>
            <a:r>
              <a:rPr lang="en-US" sz="4000" dirty="0" err="1"/>
              <a:t>VisualState</a:t>
            </a:r>
            <a:r>
              <a:rPr lang="en-US" sz="4000" dirty="0"/>
              <a:t>&gt;</a:t>
            </a:r>
            <a:br>
              <a:rPr lang="en-US" sz="4000" dirty="0"/>
            </a:br>
            <a:r>
              <a:rPr lang="en-US" sz="4000" dirty="0"/>
              <a:t>                        &lt;</a:t>
            </a:r>
            <a:r>
              <a:rPr lang="en-US" sz="4000" dirty="0" err="1"/>
              <a:t>VisualState</a:t>
            </a:r>
            <a:r>
              <a:rPr lang="en-US" sz="4000" dirty="0"/>
              <a:t> x:Name="Landscape"&gt;</a:t>
            </a:r>
            <a:br>
              <a:rPr lang="en-US" sz="4000" dirty="0"/>
            </a:br>
            <a:r>
              <a:rPr lang="en-US" sz="4000" dirty="0"/>
              <a:t>                            &lt;</a:t>
            </a:r>
            <a:r>
              <a:rPr lang="en-US" sz="4000" dirty="0" err="1"/>
              <a:t>VisualState.Setters</a:t>
            </a:r>
            <a:r>
              <a:rPr lang="en-US" sz="4000" dirty="0"/>
              <a:t>&gt;</a:t>
            </a:r>
            <a:br>
              <a:rPr lang="en-US" sz="4000" dirty="0"/>
            </a:br>
            <a:r>
              <a:rPr lang="en-US" sz="4000" dirty="0"/>
              <a:t>                                &lt;Setter Property="Direction" Value="Row"/&gt;</a:t>
            </a:r>
            <a:br>
              <a:rPr lang="en-US" sz="4000" dirty="0"/>
            </a:br>
            <a:r>
              <a:rPr lang="en-US" sz="4000" dirty="0"/>
              <a:t>                            &lt;/</a:t>
            </a:r>
            <a:r>
              <a:rPr lang="en-US" sz="4000" dirty="0" err="1"/>
              <a:t>VisualState.Setters</a:t>
            </a:r>
            <a:r>
              <a:rPr lang="en-US" sz="4000" dirty="0"/>
              <a:t>&gt;</a:t>
            </a:r>
            <a:br>
              <a:rPr lang="en-US" sz="4000" dirty="0"/>
            </a:br>
            <a:r>
              <a:rPr lang="en-US" sz="4000" dirty="0"/>
              <a:t>                        &lt;/</a:t>
            </a:r>
            <a:r>
              <a:rPr lang="en-US" sz="4000" dirty="0" err="1"/>
              <a:t>VisualState</a:t>
            </a:r>
            <a:r>
              <a:rPr lang="en-US" sz="4000" dirty="0"/>
              <a:t>&gt;</a:t>
            </a:r>
            <a:br>
              <a:rPr lang="en-US" sz="4000" dirty="0"/>
            </a:br>
            <a:r>
              <a:rPr lang="en-US" sz="4000" dirty="0"/>
              <a:t>                    &lt;/</a:t>
            </a:r>
            <a:r>
              <a:rPr lang="en-US" sz="4000" dirty="0" err="1"/>
              <a:t>VisualStateGroup</a:t>
            </a:r>
            <a:r>
              <a:rPr lang="en-US" sz="4000" dirty="0"/>
              <a:t>&gt;</a:t>
            </a:r>
            <a:br>
              <a:rPr lang="en-US" sz="4000" dirty="0"/>
            </a:br>
            <a:r>
              <a:rPr lang="en-US" sz="4000" dirty="0"/>
              <a:t>                &lt;/</a:t>
            </a:r>
            <a:r>
              <a:rPr lang="en-US" sz="4000" dirty="0" err="1"/>
              <a:t>VisualStateGroupList</a:t>
            </a:r>
            <a:r>
              <a:rPr lang="en-US" sz="4000" dirty="0"/>
              <a:t>&gt;</a:t>
            </a:r>
            <a:br>
              <a:rPr lang="en-US" sz="4000" dirty="0"/>
            </a:br>
            <a:r>
              <a:rPr lang="en-US" sz="4000" dirty="0"/>
              <a:t>            &lt;/Setter&gt;</a:t>
            </a:r>
            <a:br>
              <a:rPr lang="en-US" sz="4000" dirty="0"/>
            </a:br>
            <a:r>
              <a:rPr lang="en-US" sz="4000" dirty="0"/>
              <a:t>        &lt;/Style&gt;</a:t>
            </a:r>
            <a:br>
              <a:rPr lang="en-US" sz="4000" dirty="0"/>
            </a:br>
            <a:r>
              <a:rPr lang="en-US" sz="4000" dirty="0"/>
              <a:t>    &lt;/</a:t>
            </a:r>
            <a:r>
              <a:rPr lang="en-US" sz="4000" dirty="0" err="1"/>
              <a:t>ContentPage.Resources</a:t>
            </a:r>
            <a:r>
              <a:rPr lang="en-US" sz="4000" dirty="0"/>
              <a:t>&gt; </a:t>
            </a:r>
          </a:p>
        </p:txBody>
      </p:sp>
    </p:spTree>
    <p:extLst>
      <p:ext uri="{BB962C8B-B14F-4D97-AF65-F5344CB8AC3E}">
        <p14:creationId xmlns:p14="http://schemas.microsoft.com/office/powerpoint/2010/main" val="4066465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326706A0-843B-0A47-A08F-CD2C27259FAB}"/>
              </a:ext>
            </a:extLst>
          </p:cNvPr>
          <p:cNvSpPr>
            <a:spLocks noGrp="1"/>
          </p:cNvSpPr>
          <p:nvPr>
            <p:ph type="body" sz="quarter" idx="10"/>
          </p:nvPr>
        </p:nvSpPr>
        <p:spPr>
          <a:xfrm>
            <a:off x="1176526" y="1238865"/>
            <a:ext cx="22640404" cy="11897777"/>
          </a:xfrm>
        </p:spPr>
        <p:txBody>
          <a:bodyPr/>
          <a:lstStyle/>
          <a:p>
            <a:r>
              <a:rPr lang="en-US" sz="4000" dirty="0"/>
              <a:t>	 </a:t>
            </a:r>
            <a:r>
              <a:rPr lang="en-US" sz="4000" dirty="0" err="1"/>
              <a:t>ScreenOrientation</a:t>
            </a:r>
            <a:r>
              <a:rPr lang="en-US" sz="4000" dirty="0"/>
              <a:t> orientation = </a:t>
            </a:r>
            <a:r>
              <a:rPr lang="en-US" sz="4000" dirty="0" err="1"/>
              <a:t>DeviceDisplay.ScreenMetrics.Orientation</a:t>
            </a:r>
            <a:r>
              <a:rPr lang="en-US" sz="4000" dirty="0"/>
              <a:t>;</a:t>
            </a:r>
          </a:p>
          <a:p>
            <a:r>
              <a:rPr lang="en-US" sz="4000" dirty="0"/>
              <a:t>	 </a:t>
            </a:r>
          </a:p>
          <a:p>
            <a:r>
              <a:rPr lang="en-US" sz="4000" dirty="0"/>
              <a:t>       void </a:t>
            </a:r>
            <a:r>
              <a:rPr lang="en-US" sz="4000" dirty="0" err="1"/>
              <a:t>OnScreenMetricsChanged</a:t>
            </a:r>
            <a:r>
              <a:rPr lang="en-US" sz="4000" dirty="0"/>
              <a:t>(</a:t>
            </a:r>
            <a:r>
              <a:rPr lang="en-US" sz="4000" dirty="0" err="1"/>
              <a:t>ScreenMetricsChanagedEventArgs</a:t>
            </a:r>
            <a:r>
              <a:rPr lang="en-US" sz="4000" dirty="0"/>
              <a:t> e)</a:t>
            </a:r>
          </a:p>
          <a:p>
            <a:r>
              <a:rPr lang="en-US" sz="4000" dirty="0"/>
              <a:t>       {            </a:t>
            </a:r>
          </a:p>
          <a:p>
            <a:r>
              <a:rPr lang="en-US" sz="4000" dirty="0"/>
              <a:t>	     var </a:t>
            </a:r>
            <a:r>
              <a:rPr lang="en-US" sz="4000" dirty="0" err="1"/>
              <a:t>newOrientation</a:t>
            </a:r>
            <a:r>
              <a:rPr lang="en-US" sz="4000" dirty="0"/>
              <a:t> = </a:t>
            </a:r>
            <a:r>
              <a:rPr lang="en-US" sz="4000" dirty="0" err="1"/>
              <a:t>e.Metrics.Orientation</a:t>
            </a:r>
            <a:r>
              <a:rPr lang="en-US" sz="4000" dirty="0"/>
              <a:t>;</a:t>
            </a:r>
          </a:p>
          <a:p>
            <a:br>
              <a:rPr lang="en-US" sz="4000" dirty="0"/>
            </a:br>
            <a:r>
              <a:rPr lang="en-US" sz="4000" dirty="0"/>
              <a:t>            if (</a:t>
            </a:r>
            <a:r>
              <a:rPr lang="en-US" sz="4000" dirty="0" err="1"/>
              <a:t>newOrientation</a:t>
            </a:r>
            <a:r>
              <a:rPr lang="en-US" sz="4000" dirty="0"/>
              <a:t> != orientation)</a:t>
            </a:r>
            <a:br>
              <a:rPr lang="en-US" sz="4000" dirty="0"/>
            </a:br>
            <a:r>
              <a:rPr lang="en-US" sz="4000" dirty="0"/>
              <a:t>            {</a:t>
            </a:r>
            <a:br>
              <a:rPr lang="en-US" sz="4000" dirty="0"/>
            </a:br>
            <a:r>
              <a:rPr lang="en-US" sz="4000" dirty="0"/>
              <a:t>                orientation = </a:t>
            </a:r>
            <a:r>
              <a:rPr lang="en-US" sz="4000" dirty="0" err="1"/>
              <a:t>newOrientation</a:t>
            </a:r>
            <a:r>
              <a:rPr lang="en-US" sz="4000" dirty="0"/>
              <a:t>;</a:t>
            </a:r>
          </a:p>
          <a:p>
            <a:r>
              <a:rPr lang="en-US" sz="4000" dirty="0"/>
              <a:t>                var state = orientation == </a:t>
            </a:r>
            <a:r>
              <a:rPr lang="en-US" sz="4000" dirty="0" err="1"/>
              <a:t>ScreenOrientation</a:t>
            </a:r>
            <a:r>
              <a:rPr lang="en-US" sz="4000" dirty="0"/>
              <a:t>. Landscape  </a:t>
            </a:r>
          </a:p>
          <a:p>
            <a:r>
              <a:rPr lang="en-US" sz="4000" dirty="0"/>
              <a:t>					? "Landscape" </a:t>
            </a:r>
          </a:p>
          <a:p>
            <a:r>
              <a:rPr lang="en-US" sz="4000" dirty="0"/>
              <a:t>					: "Portrait");</a:t>
            </a:r>
            <a:br>
              <a:rPr lang="en-US" sz="4000" dirty="0"/>
            </a:br>
            <a:br>
              <a:rPr lang="en-US" sz="4000" dirty="0"/>
            </a:br>
            <a:r>
              <a:rPr lang="en-US" sz="4000" dirty="0"/>
              <a:t>                </a:t>
            </a:r>
            <a:r>
              <a:rPr lang="en-US" sz="4000" dirty="0" err="1"/>
              <a:t>VisualStateManager.GoToState</a:t>
            </a:r>
            <a:r>
              <a:rPr lang="en-US" sz="4000" dirty="0"/>
              <a:t>(Container, state);</a:t>
            </a:r>
            <a:br>
              <a:rPr lang="en-US" sz="4000" dirty="0"/>
            </a:br>
            <a:r>
              <a:rPr lang="en-US" sz="4000" dirty="0"/>
              <a:t>                </a:t>
            </a:r>
            <a:r>
              <a:rPr lang="en-US" sz="4000" dirty="0" err="1"/>
              <a:t>VisualStateManager.GoToState</a:t>
            </a:r>
            <a:r>
              <a:rPr lang="en-US" sz="4000" dirty="0"/>
              <a:t>(</a:t>
            </a:r>
            <a:r>
              <a:rPr lang="en-US" sz="4000" dirty="0" err="1"/>
              <a:t>LastImage</a:t>
            </a:r>
            <a:r>
              <a:rPr lang="en-US" sz="4000" dirty="0"/>
              <a:t>, state);</a:t>
            </a:r>
            <a:br>
              <a:rPr lang="en-US" sz="4000" dirty="0"/>
            </a:br>
            <a:r>
              <a:rPr lang="en-US" sz="4000" dirty="0"/>
              <a:t>            }</a:t>
            </a:r>
            <a:br>
              <a:rPr lang="en-US" sz="4000" dirty="0"/>
            </a:br>
            <a:r>
              <a:rPr lang="en-US" sz="4000" dirty="0"/>
              <a:t>        } </a:t>
            </a:r>
          </a:p>
        </p:txBody>
      </p:sp>
    </p:spTree>
    <p:extLst>
      <p:ext uri="{BB962C8B-B14F-4D97-AF65-F5344CB8AC3E}">
        <p14:creationId xmlns:p14="http://schemas.microsoft.com/office/powerpoint/2010/main" val="3456660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21DC99-93F7-794A-BBBB-6D9DA7A62A66}"/>
              </a:ext>
            </a:extLst>
          </p:cNvPr>
          <p:cNvSpPr>
            <a:spLocks noGrp="1"/>
          </p:cNvSpPr>
          <p:nvPr>
            <p:ph type="title"/>
          </p:nvPr>
        </p:nvSpPr>
        <p:spPr/>
        <p:txBody>
          <a:bodyPr/>
          <a:lstStyle/>
          <a:p>
            <a:r>
              <a:rPr lang="en-US" sz="9600" dirty="0">
                <a:latin typeface="Segoe UI Light" panose="020B0502040204020203" pitchFamily="34" charset="0"/>
                <a:cs typeface="Segoe UI Light" panose="020B0502040204020203" pitchFamily="34" charset="0"/>
              </a:rPr>
              <a:t>Right-To-Left</a:t>
            </a:r>
          </a:p>
        </p:txBody>
      </p:sp>
    </p:spTree>
    <p:extLst>
      <p:ext uri="{BB962C8B-B14F-4D97-AF65-F5344CB8AC3E}">
        <p14:creationId xmlns:p14="http://schemas.microsoft.com/office/powerpoint/2010/main" val="2700345499"/>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351DD-E82E-374F-B115-8390E77FBB06}"/>
              </a:ext>
            </a:extLst>
          </p:cNvPr>
          <p:cNvSpPr>
            <a:spLocks noGrp="1"/>
          </p:cNvSpPr>
          <p:nvPr>
            <p:ph type="title"/>
          </p:nvPr>
        </p:nvSpPr>
        <p:spPr>
          <a:xfrm>
            <a:off x="1176527" y="914400"/>
            <a:ext cx="10416034" cy="1107996"/>
          </a:xfrm>
        </p:spPr>
        <p:txBody>
          <a:bodyPr/>
          <a:lstStyle/>
          <a:p>
            <a:r>
              <a:rPr lang="en-US" dirty="0"/>
              <a:t>LTR</a:t>
            </a:r>
          </a:p>
        </p:txBody>
      </p:sp>
      <p:sp>
        <p:nvSpPr>
          <p:cNvPr id="3" name="Text Placeholder 2">
            <a:extLst>
              <a:ext uri="{FF2B5EF4-FFF2-40B4-BE49-F238E27FC236}">
                <a16:creationId xmlns:a16="http://schemas.microsoft.com/office/drawing/2014/main" id="{FE0BB956-FDD7-7049-8D0E-56E49D6252D8}"/>
              </a:ext>
            </a:extLst>
          </p:cNvPr>
          <p:cNvSpPr>
            <a:spLocks noGrp="1"/>
          </p:cNvSpPr>
          <p:nvPr>
            <p:ph type="body" sz="quarter" idx="10"/>
          </p:nvPr>
        </p:nvSpPr>
        <p:spPr>
          <a:xfrm>
            <a:off x="1168400" y="2874962"/>
            <a:ext cx="10424160" cy="861774"/>
          </a:xfrm>
        </p:spPr>
        <p:txBody>
          <a:bodyPr/>
          <a:lstStyle/>
          <a:p>
            <a:endParaRPr lang="en-US"/>
          </a:p>
        </p:txBody>
      </p:sp>
      <p:sp>
        <p:nvSpPr>
          <p:cNvPr id="4" name="Text Placeholder 3">
            <a:extLst>
              <a:ext uri="{FF2B5EF4-FFF2-40B4-BE49-F238E27FC236}">
                <a16:creationId xmlns:a16="http://schemas.microsoft.com/office/drawing/2014/main" id="{CF306BA1-FA65-FA45-A0C6-1F8D0D007864}"/>
              </a:ext>
            </a:extLst>
          </p:cNvPr>
          <p:cNvSpPr>
            <a:spLocks noGrp="1"/>
          </p:cNvSpPr>
          <p:nvPr>
            <p:ph type="body" sz="quarter" idx="11"/>
          </p:nvPr>
        </p:nvSpPr>
        <p:spPr>
          <a:xfrm>
            <a:off x="12779828" y="2874962"/>
            <a:ext cx="10424160" cy="861774"/>
          </a:xfrm>
        </p:spPr>
        <p:txBody>
          <a:bodyPr/>
          <a:lstStyle/>
          <a:p>
            <a:endParaRPr lang="en-US"/>
          </a:p>
        </p:txBody>
      </p:sp>
      <p:pic>
        <p:nvPicPr>
          <p:cNvPr id="5" name="Picture 4">
            <a:extLst>
              <a:ext uri="{FF2B5EF4-FFF2-40B4-BE49-F238E27FC236}">
                <a16:creationId xmlns:a16="http://schemas.microsoft.com/office/drawing/2014/main" id="{218AFC83-E0E2-7E44-8CBB-6D6DED3F6B03}"/>
              </a:ext>
            </a:extLst>
          </p:cNvPr>
          <p:cNvPicPr>
            <a:picLocks noChangeAspect="1"/>
          </p:cNvPicPr>
          <p:nvPr/>
        </p:nvPicPr>
        <p:blipFill>
          <a:blip r:embed="rId3"/>
          <a:stretch>
            <a:fillRect/>
          </a:stretch>
        </p:blipFill>
        <p:spPr>
          <a:xfrm>
            <a:off x="796440" y="2528454"/>
            <a:ext cx="5486400" cy="10820400"/>
          </a:xfrm>
          <a:prstGeom prst="rect">
            <a:avLst/>
          </a:prstGeom>
        </p:spPr>
      </p:pic>
      <p:pic>
        <p:nvPicPr>
          <p:cNvPr id="6" name="Picture 5">
            <a:extLst>
              <a:ext uri="{FF2B5EF4-FFF2-40B4-BE49-F238E27FC236}">
                <a16:creationId xmlns:a16="http://schemas.microsoft.com/office/drawing/2014/main" id="{6AC69E89-639B-1A45-8ECD-35D2D0052EC8}"/>
              </a:ext>
            </a:extLst>
          </p:cNvPr>
          <p:cNvPicPr>
            <a:picLocks noChangeAspect="1"/>
          </p:cNvPicPr>
          <p:nvPr/>
        </p:nvPicPr>
        <p:blipFill>
          <a:blip r:embed="rId4"/>
          <a:stretch>
            <a:fillRect/>
          </a:stretch>
        </p:blipFill>
        <p:spPr>
          <a:xfrm>
            <a:off x="12614762" y="2528454"/>
            <a:ext cx="5486400" cy="10820400"/>
          </a:xfrm>
          <a:prstGeom prst="rect">
            <a:avLst/>
          </a:prstGeom>
        </p:spPr>
      </p:pic>
      <p:sp>
        <p:nvSpPr>
          <p:cNvPr id="7" name="Title 1">
            <a:extLst>
              <a:ext uri="{FF2B5EF4-FFF2-40B4-BE49-F238E27FC236}">
                <a16:creationId xmlns:a16="http://schemas.microsoft.com/office/drawing/2014/main" id="{EA1CBA58-E711-3A41-BE1D-6B46FDCCCFDD}"/>
              </a:ext>
            </a:extLst>
          </p:cNvPr>
          <p:cNvSpPr txBox="1">
            <a:spLocks/>
          </p:cNvSpPr>
          <p:nvPr/>
        </p:nvSpPr>
        <p:spPr>
          <a:xfrm>
            <a:off x="12779829" y="1039714"/>
            <a:ext cx="10416034" cy="1107996"/>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a:r>
              <a:rPr lang="en-US" sz="7200" dirty="0"/>
              <a:t>RTL</a:t>
            </a:r>
          </a:p>
        </p:txBody>
      </p:sp>
      <p:cxnSp>
        <p:nvCxnSpPr>
          <p:cNvPr id="10" name="Straight Connector 9">
            <a:extLst>
              <a:ext uri="{FF2B5EF4-FFF2-40B4-BE49-F238E27FC236}">
                <a16:creationId xmlns:a16="http://schemas.microsoft.com/office/drawing/2014/main" id="{891537C9-15BA-7148-889A-E609949F795E}"/>
              </a:ext>
            </a:extLst>
          </p:cNvPr>
          <p:cNvCxnSpPr/>
          <p:nvPr/>
        </p:nvCxnSpPr>
        <p:spPr>
          <a:xfrm>
            <a:off x="12192000" y="0"/>
            <a:ext cx="0" cy="1371600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B1C90AFC-B7DD-0744-8BEA-D1205868884F}"/>
              </a:ext>
            </a:extLst>
          </p:cNvPr>
          <p:cNvPicPr>
            <a:picLocks noChangeAspect="1"/>
          </p:cNvPicPr>
          <p:nvPr/>
        </p:nvPicPr>
        <p:blipFill>
          <a:blip r:embed="rId5"/>
          <a:stretch>
            <a:fillRect/>
          </a:stretch>
        </p:blipFill>
        <p:spPr>
          <a:xfrm>
            <a:off x="6282840" y="2528454"/>
            <a:ext cx="5486400" cy="10820400"/>
          </a:xfrm>
          <a:prstGeom prst="rect">
            <a:avLst/>
          </a:prstGeom>
        </p:spPr>
      </p:pic>
      <p:pic>
        <p:nvPicPr>
          <p:cNvPr id="12" name="Picture 11">
            <a:extLst>
              <a:ext uri="{FF2B5EF4-FFF2-40B4-BE49-F238E27FC236}">
                <a16:creationId xmlns:a16="http://schemas.microsoft.com/office/drawing/2014/main" id="{D35DD227-20CA-7246-89EE-C66A3D68F8CB}"/>
              </a:ext>
            </a:extLst>
          </p:cNvPr>
          <p:cNvPicPr>
            <a:picLocks noChangeAspect="1"/>
          </p:cNvPicPr>
          <p:nvPr/>
        </p:nvPicPr>
        <p:blipFill>
          <a:blip r:embed="rId6"/>
          <a:stretch>
            <a:fillRect/>
          </a:stretch>
        </p:blipFill>
        <p:spPr>
          <a:xfrm>
            <a:off x="18140348" y="2528454"/>
            <a:ext cx="5486400" cy="10820400"/>
          </a:xfrm>
          <a:prstGeom prst="rect">
            <a:avLst/>
          </a:prstGeom>
        </p:spPr>
      </p:pic>
    </p:spTree>
    <p:extLst>
      <p:ext uri="{BB962C8B-B14F-4D97-AF65-F5344CB8AC3E}">
        <p14:creationId xmlns:p14="http://schemas.microsoft.com/office/powerpoint/2010/main" val="40269406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par>
                          <p:cTn id="12" fill="hold">
                            <p:stCondLst>
                              <p:cond delay="1500"/>
                            </p:stCondLst>
                            <p:childTnLst>
                              <p:par>
                                <p:cTn id="13" presetID="10" presetClass="entr" presetSubtype="0" fill="hold"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par>
                          <p:cTn id="16" fill="hold">
                            <p:stCondLst>
                              <p:cond delay="2000"/>
                            </p:stCondLst>
                            <p:childTnLst>
                              <p:par>
                                <p:cTn id="17" presetID="10" presetClass="entr" presetSubtype="0" fill="hold" nodeType="after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F1C947-8A2C-EA4F-B42C-4DC1666BCEEF}"/>
              </a:ext>
            </a:extLst>
          </p:cNvPr>
          <p:cNvSpPr>
            <a:spLocks noGrp="1"/>
          </p:cNvSpPr>
          <p:nvPr>
            <p:ph type="title"/>
          </p:nvPr>
        </p:nvSpPr>
        <p:spPr>
          <a:xfrm>
            <a:off x="2266873" y="5573018"/>
            <a:ext cx="19850258" cy="997196"/>
          </a:xfrm>
        </p:spPr>
        <p:txBody>
          <a:bodyPr anchor="ctr"/>
          <a:lstStyle/>
          <a:p>
            <a:pPr algn="ctr"/>
            <a:r>
              <a:rPr lang="en-US" b="0" dirty="0"/>
              <a:t>FlowDirection="{x:Static Device.FlowDirection}"</a:t>
            </a:r>
            <a:endParaRPr lang="en-US" dirty="0"/>
          </a:p>
        </p:txBody>
      </p:sp>
    </p:spTree>
    <p:extLst>
      <p:ext uri="{BB962C8B-B14F-4D97-AF65-F5344CB8AC3E}">
        <p14:creationId xmlns:p14="http://schemas.microsoft.com/office/powerpoint/2010/main" val="1489182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D18DB0-FC19-0140-9292-1DDEAB58CF92}"/>
              </a:ext>
            </a:extLst>
          </p:cNvPr>
          <p:cNvSpPr>
            <a:spLocks noGrp="1"/>
          </p:cNvSpPr>
          <p:nvPr>
            <p:ph type="title"/>
          </p:nvPr>
        </p:nvSpPr>
        <p:spPr>
          <a:xfrm>
            <a:off x="1136094" y="4168345"/>
            <a:ext cx="22709428" cy="1514261"/>
          </a:xfrm>
        </p:spPr>
        <p:txBody>
          <a:bodyPr/>
          <a:lstStyle/>
          <a:p>
            <a:r>
              <a:rPr lang="en-US" sz="9600" dirty="0" err="1">
                <a:latin typeface="Segoe UI Light" panose="020B0502040204020203" pitchFamily="34" charset="0"/>
                <a:cs typeface="Segoe UI Light" panose="020B0502040204020203" pitchFamily="34" charset="0"/>
              </a:rPr>
              <a:t>FlexLayout</a:t>
            </a:r>
            <a:endParaRPr lang="en-US" sz="96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175351852"/>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40A2D6FD-9790-D54E-8664-6E528CF64ABC}"/>
              </a:ext>
            </a:extLst>
          </p:cNvPr>
          <p:cNvSpPr>
            <a:spLocks noGrp="1"/>
          </p:cNvSpPr>
          <p:nvPr>
            <p:ph type="body" sz="quarter" idx="10"/>
          </p:nvPr>
        </p:nvSpPr>
        <p:spPr>
          <a:xfrm>
            <a:off x="1168400" y="2870995"/>
            <a:ext cx="22037040" cy="3865674"/>
          </a:xfrm>
        </p:spPr>
        <p:txBody>
          <a:bodyPr/>
          <a:lstStyle/>
          <a:p>
            <a:pPr lvl="1"/>
            <a:r>
              <a:rPr lang="en-US" dirty="0"/>
              <a:t>Flexbox inspired layout system</a:t>
            </a:r>
          </a:p>
          <a:p>
            <a:pPr lvl="1"/>
            <a:r>
              <a:rPr lang="en-US" dirty="0"/>
              <a:t>Prioritizes distribution and alignment</a:t>
            </a:r>
          </a:p>
          <a:p>
            <a:pPr lvl="1"/>
            <a:r>
              <a:rPr lang="en-US" dirty="0"/>
              <a:t>Great for adaptive layouts – multiple form factors</a:t>
            </a:r>
          </a:p>
          <a:p>
            <a:pPr lvl="1"/>
            <a:r>
              <a:rPr lang="en-US" dirty="0"/>
              <a:t>Promotes flatter layout, reducing UI nesting</a:t>
            </a:r>
          </a:p>
          <a:p>
            <a:endParaRPr lang="en-US" dirty="0"/>
          </a:p>
        </p:txBody>
      </p:sp>
      <p:sp>
        <p:nvSpPr>
          <p:cNvPr id="3" name="Title 2"/>
          <p:cNvSpPr>
            <a:spLocks noGrp="1"/>
          </p:cNvSpPr>
          <p:nvPr>
            <p:ph type="title"/>
          </p:nvPr>
        </p:nvSpPr>
        <p:spPr/>
        <p:txBody>
          <a:bodyPr/>
          <a:lstStyle/>
          <a:p>
            <a:r>
              <a:rPr lang="en-US" dirty="0" err="1"/>
              <a:t>FlexLayout</a:t>
            </a:r>
            <a:endParaRPr lang="en-US" dirty="0"/>
          </a:p>
        </p:txBody>
      </p:sp>
      <p:pic>
        <p:nvPicPr>
          <p:cNvPr id="4" name="Picture 2" descr="The Photo Wrapping Page">
            <a:extLst>
              <a:ext uri="{FF2B5EF4-FFF2-40B4-BE49-F238E27FC236}">
                <a16:creationId xmlns:a16="http://schemas.microsoft.com/office/drawing/2014/main" id="{4DA4908F-5CAE-47AF-86FC-94B7BD7365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25612" y="6402802"/>
            <a:ext cx="12038749" cy="6734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202376"/>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The Holy Grail Layout Page">
            <a:extLst>
              <a:ext uri="{FF2B5EF4-FFF2-40B4-BE49-F238E27FC236}">
                <a16:creationId xmlns:a16="http://schemas.microsoft.com/office/drawing/2014/main" id="{C5452FBE-E6EE-4D8D-B3B5-BA1EEAA9C5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3897" y="4232787"/>
            <a:ext cx="10694090" cy="5982007"/>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CBCC0529-1047-441C-BC33-D3FEA765B0B6}"/>
              </a:ext>
            </a:extLst>
          </p:cNvPr>
          <p:cNvPicPr>
            <a:picLocks noChangeAspect="1"/>
          </p:cNvPicPr>
          <p:nvPr/>
        </p:nvPicPr>
        <p:blipFill>
          <a:blip r:embed="rId4"/>
          <a:stretch>
            <a:fillRect/>
          </a:stretch>
        </p:blipFill>
        <p:spPr>
          <a:xfrm>
            <a:off x="13163243" y="448081"/>
            <a:ext cx="9858990" cy="12819837"/>
          </a:xfrm>
          <a:prstGeom prst="rect">
            <a:avLst/>
          </a:prstGeom>
        </p:spPr>
      </p:pic>
    </p:spTree>
    <p:extLst>
      <p:ext uri="{BB962C8B-B14F-4D97-AF65-F5344CB8AC3E}">
        <p14:creationId xmlns:p14="http://schemas.microsoft.com/office/powerpoint/2010/main" val="3907286270"/>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D18DB0-FC19-0140-9292-1DDEAB58CF92}"/>
              </a:ext>
            </a:extLst>
          </p:cNvPr>
          <p:cNvSpPr>
            <a:spLocks noGrp="1"/>
          </p:cNvSpPr>
          <p:nvPr>
            <p:ph type="title"/>
          </p:nvPr>
        </p:nvSpPr>
        <p:spPr>
          <a:xfrm>
            <a:off x="1136094" y="4168345"/>
            <a:ext cx="22709428" cy="1514261"/>
          </a:xfrm>
        </p:spPr>
        <p:txBody>
          <a:bodyPr/>
          <a:lstStyle/>
          <a:p>
            <a:r>
              <a:rPr lang="en-US" sz="9600" dirty="0">
                <a:latin typeface="Segoe UI Light" panose="020B0502040204020203" pitchFamily="34" charset="0"/>
                <a:cs typeface="Segoe UI Light" panose="020B0502040204020203" pitchFamily="34" charset="0"/>
              </a:rPr>
              <a:t>Going Further with Xamarin.Forms</a:t>
            </a:r>
          </a:p>
        </p:txBody>
      </p:sp>
    </p:spTree>
    <p:extLst>
      <p:ext uri="{BB962C8B-B14F-4D97-AF65-F5344CB8AC3E}">
        <p14:creationId xmlns:p14="http://schemas.microsoft.com/office/powerpoint/2010/main" val="2386712515"/>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3"/>
          </p:nvPr>
        </p:nvSpPr>
        <p:spPr>
          <a:xfrm>
            <a:off x="1076954" y="2309315"/>
            <a:ext cx="21632474" cy="1126916"/>
          </a:xfrm>
        </p:spPr>
        <p:txBody>
          <a:bodyPr/>
          <a:lstStyle/>
          <a:p>
            <a:r>
              <a:rPr lang="en-US" dirty="0"/>
              <a:t>Pages</a:t>
            </a:r>
          </a:p>
        </p:txBody>
      </p:sp>
      <p:sp>
        <p:nvSpPr>
          <p:cNvPr id="2" name="Title 1"/>
          <p:cNvSpPr>
            <a:spLocks noGrp="1"/>
          </p:cNvSpPr>
          <p:nvPr>
            <p:ph type="title"/>
          </p:nvPr>
        </p:nvSpPr>
        <p:spPr/>
        <p:txBody>
          <a:bodyPr>
            <a:noAutofit/>
          </a:bodyPr>
          <a:lstStyle/>
          <a:p>
            <a:endParaRPr lang="en-US" dirty="0"/>
          </a:p>
        </p:txBody>
      </p:sp>
      <p:grpSp>
        <p:nvGrpSpPr>
          <p:cNvPr id="12" name="Group 11"/>
          <p:cNvGrpSpPr/>
          <p:nvPr/>
        </p:nvGrpSpPr>
        <p:grpSpPr>
          <a:xfrm>
            <a:off x="5326743" y="8323913"/>
            <a:ext cx="17382685" cy="4415658"/>
            <a:chOff x="2738440" y="3806168"/>
            <a:chExt cx="8865623" cy="2252100"/>
          </a:xfrm>
        </p:grpSpPr>
        <p:sp>
          <p:nvSpPr>
            <p:cNvPr id="21" name="TextBox 20"/>
            <p:cNvSpPr txBox="1"/>
            <p:nvPr/>
          </p:nvSpPr>
          <p:spPr>
            <a:xfrm>
              <a:off x="2767565" y="5826567"/>
              <a:ext cx="958996" cy="231701"/>
            </a:xfrm>
            <a:prstGeom prst="rect">
              <a:avLst/>
            </a:prstGeom>
            <a:noFill/>
          </p:spPr>
          <p:txBody>
            <a:bodyPr wrap="square" rtlCol="0">
              <a:spAutoFit/>
            </a:bodyPr>
            <a:lstStyle/>
            <a:p>
              <a:pPr algn="ctr"/>
              <a:r>
                <a:rPr lang="en-US" sz="2352" dirty="0">
                  <a:solidFill>
                    <a:srgbClr val="505050"/>
                  </a:solidFill>
                  <a:latin typeface="Segoe UI" panose="020B0502040204020203" pitchFamily="34" charset="0"/>
                  <a:ea typeface="Segoe UI" panose="020B0502040204020203" pitchFamily="34" charset="0"/>
                  <a:cs typeface="Segoe UI" panose="020B0502040204020203" pitchFamily="34" charset="0"/>
                </a:rPr>
                <a:t>Stack</a:t>
              </a:r>
            </a:p>
          </p:txBody>
        </p:sp>
        <p:sp>
          <p:nvSpPr>
            <p:cNvPr id="5" name="TextBox 4"/>
            <p:cNvSpPr txBox="1"/>
            <p:nvPr/>
          </p:nvSpPr>
          <p:spPr>
            <a:xfrm>
              <a:off x="4060566" y="5825527"/>
              <a:ext cx="958996" cy="231701"/>
            </a:xfrm>
            <a:prstGeom prst="rect">
              <a:avLst/>
            </a:prstGeom>
            <a:noFill/>
          </p:spPr>
          <p:txBody>
            <a:bodyPr wrap="square" rtlCol="0">
              <a:spAutoFit/>
            </a:bodyPr>
            <a:lstStyle/>
            <a:p>
              <a:pPr algn="ctr"/>
              <a:r>
                <a:rPr lang="en-US" sz="2352" dirty="0">
                  <a:solidFill>
                    <a:srgbClr val="505050"/>
                  </a:solidFill>
                  <a:latin typeface="Segoe UI" panose="020B0502040204020203" pitchFamily="34" charset="0"/>
                  <a:ea typeface="Segoe UI" panose="020B0502040204020203" pitchFamily="34" charset="0"/>
                  <a:cs typeface="Segoe UI" panose="020B0502040204020203" pitchFamily="34" charset="0"/>
                </a:rPr>
                <a:t>Absolute</a:t>
              </a:r>
            </a:p>
          </p:txBody>
        </p:sp>
        <p:sp>
          <p:nvSpPr>
            <p:cNvPr id="6" name="TextBox 5"/>
            <p:cNvSpPr txBox="1"/>
            <p:nvPr/>
          </p:nvSpPr>
          <p:spPr>
            <a:xfrm>
              <a:off x="5382425" y="5825527"/>
              <a:ext cx="958996" cy="231701"/>
            </a:xfrm>
            <a:prstGeom prst="rect">
              <a:avLst/>
            </a:prstGeom>
            <a:noFill/>
          </p:spPr>
          <p:txBody>
            <a:bodyPr wrap="square" rtlCol="0">
              <a:spAutoFit/>
            </a:bodyPr>
            <a:lstStyle/>
            <a:p>
              <a:pPr algn="ctr"/>
              <a:r>
                <a:rPr lang="en-US" sz="2352" dirty="0">
                  <a:solidFill>
                    <a:srgbClr val="505050"/>
                  </a:solidFill>
                  <a:latin typeface="Segoe UI" panose="020B0502040204020203" pitchFamily="34" charset="0"/>
                  <a:ea typeface="Segoe UI" panose="020B0502040204020203" pitchFamily="34" charset="0"/>
                  <a:cs typeface="Segoe UI" panose="020B0502040204020203" pitchFamily="34" charset="0"/>
                </a:rPr>
                <a:t>Relative</a:t>
              </a:r>
            </a:p>
          </p:txBody>
        </p:sp>
        <p:sp>
          <p:nvSpPr>
            <p:cNvPr id="8" name="TextBox 7"/>
            <p:cNvSpPr txBox="1"/>
            <p:nvPr/>
          </p:nvSpPr>
          <p:spPr>
            <a:xfrm>
              <a:off x="6695645" y="5825527"/>
              <a:ext cx="958996" cy="231701"/>
            </a:xfrm>
            <a:prstGeom prst="rect">
              <a:avLst/>
            </a:prstGeom>
            <a:noFill/>
          </p:spPr>
          <p:txBody>
            <a:bodyPr wrap="square" rtlCol="0">
              <a:spAutoFit/>
            </a:bodyPr>
            <a:lstStyle/>
            <a:p>
              <a:pPr algn="ctr"/>
              <a:r>
                <a:rPr lang="en-US" sz="2352" dirty="0">
                  <a:solidFill>
                    <a:srgbClr val="505050"/>
                  </a:solidFill>
                  <a:latin typeface="Segoe UI" panose="020B0502040204020203" pitchFamily="34" charset="0"/>
                  <a:ea typeface="Segoe UI" panose="020B0502040204020203" pitchFamily="34" charset="0"/>
                  <a:cs typeface="Segoe UI" panose="020B0502040204020203" pitchFamily="34" charset="0"/>
                </a:rPr>
                <a:t>Grid</a:t>
              </a:r>
            </a:p>
          </p:txBody>
        </p:sp>
        <p:sp>
          <p:nvSpPr>
            <p:cNvPr id="9" name="TextBox 8"/>
            <p:cNvSpPr txBox="1"/>
            <p:nvPr/>
          </p:nvSpPr>
          <p:spPr>
            <a:xfrm>
              <a:off x="7945436" y="5824483"/>
              <a:ext cx="1211403" cy="231701"/>
            </a:xfrm>
            <a:prstGeom prst="rect">
              <a:avLst/>
            </a:prstGeom>
            <a:noFill/>
          </p:spPr>
          <p:txBody>
            <a:bodyPr wrap="square" rtlCol="0">
              <a:spAutoFit/>
            </a:bodyPr>
            <a:lstStyle/>
            <a:p>
              <a:pPr algn="ctr"/>
              <a:r>
                <a:rPr lang="en-US" sz="2352" dirty="0" err="1">
                  <a:solidFill>
                    <a:srgbClr val="505050"/>
                  </a:solidFill>
                  <a:latin typeface="Segoe UI" panose="020B0502040204020203" pitchFamily="34" charset="0"/>
                  <a:ea typeface="Segoe UI" panose="020B0502040204020203" pitchFamily="34" charset="0"/>
                  <a:cs typeface="Segoe UI" panose="020B0502040204020203" pitchFamily="34" charset="0"/>
                </a:rPr>
                <a:t>ContentView</a:t>
              </a:r>
              <a:endParaRPr lang="en-US" sz="2352" dirty="0">
                <a:solidFill>
                  <a:srgbClr val="505050"/>
                </a:solidFill>
                <a:latin typeface="Segoe UI" panose="020B0502040204020203" pitchFamily="34" charset="0"/>
                <a:ea typeface="Segoe UI" panose="020B0502040204020203" pitchFamily="34" charset="0"/>
                <a:cs typeface="Segoe UI" panose="020B0502040204020203" pitchFamily="34" charset="0"/>
              </a:endParaRPr>
            </a:p>
          </p:txBody>
        </p:sp>
        <p:sp>
          <p:nvSpPr>
            <p:cNvPr id="10" name="TextBox 9"/>
            <p:cNvSpPr txBox="1"/>
            <p:nvPr/>
          </p:nvSpPr>
          <p:spPr>
            <a:xfrm>
              <a:off x="9313962" y="5824486"/>
              <a:ext cx="1086524" cy="231701"/>
            </a:xfrm>
            <a:prstGeom prst="rect">
              <a:avLst/>
            </a:prstGeom>
            <a:noFill/>
          </p:spPr>
          <p:txBody>
            <a:bodyPr wrap="square" rtlCol="0">
              <a:spAutoFit/>
            </a:bodyPr>
            <a:lstStyle/>
            <a:p>
              <a:pPr algn="ctr"/>
              <a:r>
                <a:rPr lang="en-US" sz="2352" dirty="0" err="1">
                  <a:solidFill>
                    <a:srgbClr val="505050"/>
                  </a:solidFill>
                  <a:latin typeface="Segoe UI" panose="020B0502040204020203" pitchFamily="34" charset="0"/>
                  <a:ea typeface="Segoe UI" panose="020B0502040204020203" pitchFamily="34" charset="0"/>
                  <a:cs typeface="Segoe UI" panose="020B0502040204020203" pitchFamily="34" charset="0"/>
                </a:rPr>
                <a:t>ScrollView</a:t>
              </a:r>
              <a:endParaRPr lang="en-US" sz="2352" dirty="0">
                <a:solidFill>
                  <a:srgbClr val="505050"/>
                </a:solidFill>
                <a:latin typeface="Segoe UI" panose="020B0502040204020203" pitchFamily="34" charset="0"/>
                <a:ea typeface="Segoe UI" panose="020B0502040204020203" pitchFamily="34" charset="0"/>
                <a:cs typeface="Segoe UI" panose="020B0502040204020203" pitchFamily="34" charset="0"/>
              </a:endParaRPr>
            </a:p>
          </p:txBody>
        </p:sp>
        <p:sp>
          <p:nvSpPr>
            <p:cNvPr id="11" name="TextBox 10"/>
            <p:cNvSpPr txBox="1"/>
            <p:nvPr/>
          </p:nvSpPr>
          <p:spPr>
            <a:xfrm>
              <a:off x="10645067" y="5826566"/>
              <a:ext cx="958996" cy="231701"/>
            </a:xfrm>
            <a:prstGeom prst="rect">
              <a:avLst/>
            </a:prstGeom>
            <a:noFill/>
          </p:spPr>
          <p:txBody>
            <a:bodyPr wrap="square" rtlCol="0">
              <a:spAutoFit/>
            </a:bodyPr>
            <a:lstStyle/>
            <a:p>
              <a:pPr algn="ctr"/>
              <a:r>
                <a:rPr lang="en-US" sz="2352" dirty="0">
                  <a:solidFill>
                    <a:srgbClr val="505050"/>
                  </a:solidFill>
                  <a:latin typeface="Segoe UI" panose="020B0502040204020203" pitchFamily="34" charset="0"/>
                  <a:ea typeface="Segoe UI" panose="020B0502040204020203" pitchFamily="34" charset="0"/>
                  <a:cs typeface="Segoe UI" panose="020B0502040204020203" pitchFamily="34" charset="0"/>
                </a:rPr>
                <a:t>Frame</a:t>
              </a:r>
            </a:p>
          </p:txBody>
        </p:sp>
        <p:pic>
          <p:nvPicPr>
            <p:cNvPr id="25" name="Picture 2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738440" y="3806168"/>
              <a:ext cx="8851570" cy="1934232"/>
            </a:xfrm>
            <a:prstGeom prst="rect">
              <a:avLst/>
            </a:prstGeom>
          </p:spPr>
        </p:pic>
      </p:grpSp>
      <p:grpSp>
        <p:nvGrpSpPr>
          <p:cNvPr id="4" name="Group 3"/>
          <p:cNvGrpSpPr/>
          <p:nvPr/>
        </p:nvGrpSpPr>
        <p:grpSpPr>
          <a:xfrm>
            <a:off x="5351642" y="3135399"/>
            <a:ext cx="12305565" cy="4051319"/>
            <a:chOff x="2751141" y="1159889"/>
            <a:chExt cx="6276158" cy="2066279"/>
          </a:xfrm>
        </p:grpSpPr>
        <p:pic>
          <p:nvPicPr>
            <p:cNvPr id="22" name="Picture 21"/>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751141" y="1159889"/>
              <a:ext cx="6215058" cy="1711867"/>
            </a:xfrm>
            <a:prstGeom prst="rect">
              <a:avLst/>
            </a:prstGeom>
          </p:spPr>
        </p:pic>
        <p:sp>
          <p:nvSpPr>
            <p:cNvPr id="26" name="TextBox 25"/>
            <p:cNvSpPr txBox="1"/>
            <p:nvPr/>
          </p:nvSpPr>
          <p:spPr>
            <a:xfrm>
              <a:off x="2767564" y="2994467"/>
              <a:ext cx="958996" cy="231701"/>
            </a:xfrm>
            <a:prstGeom prst="rect">
              <a:avLst/>
            </a:prstGeom>
            <a:noFill/>
          </p:spPr>
          <p:txBody>
            <a:bodyPr wrap="square" rtlCol="0">
              <a:spAutoFit/>
            </a:bodyPr>
            <a:lstStyle/>
            <a:p>
              <a:pPr algn="ctr"/>
              <a:r>
                <a:rPr lang="en-US" sz="2352" dirty="0">
                  <a:solidFill>
                    <a:srgbClr val="505050"/>
                  </a:solidFill>
                  <a:latin typeface="Segoe UI" panose="020B0502040204020203" pitchFamily="34" charset="0"/>
                  <a:ea typeface="Segoe UI" panose="020B0502040204020203" pitchFamily="34" charset="0"/>
                  <a:cs typeface="Segoe UI" panose="020B0502040204020203" pitchFamily="34" charset="0"/>
                </a:rPr>
                <a:t>Content</a:t>
              </a:r>
            </a:p>
          </p:txBody>
        </p:sp>
        <p:sp>
          <p:nvSpPr>
            <p:cNvPr id="27" name="TextBox 26"/>
            <p:cNvSpPr txBox="1"/>
            <p:nvPr/>
          </p:nvSpPr>
          <p:spPr>
            <a:xfrm>
              <a:off x="3997065" y="2993425"/>
              <a:ext cx="1270078" cy="231701"/>
            </a:xfrm>
            <a:prstGeom prst="rect">
              <a:avLst/>
            </a:prstGeom>
            <a:noFill/>
          </p:spPr>
          <p:txBody>
            <a:bodyPr wrap="square" rtlCol="0">
              <a:spAutoFit/>
            </a:bodyPr>
            <a:lstStyle/>
            <a:p>
              <a:pPr algn="ctr"/>
              <a:r>
                <a:rPr lang="en-US" sz="2352" dirty="0">
                  <a:solidFill>
                    <a:srgbClr val="505050"/>
                  </a:solidFill>
                  <a:latin typeface="Segoe UI" panose="020B0502040204020203" pitchFamily="34" charset="0"/>
                  <a:ea typeface="Segoe UI" panose="020B0502040204020203" pitchFamily="34" charset="0"/>
                  <a:cs typeface="Segoe UI" panose="020B0502040204020203" pitchFamily="34" charset="0"/>
                </a:rPr>
                <a:t>MasterDetail</a:t>
              </a:r>
            </a:p>
          </p:txBody>
        </p:sp>
        <p:sp>
          <p:nvSpPr>
            <p:cNvPr id="28" name="TextBox 27"/>
            <p:cNvSpPr txBox="1"/>
            <p:nvPr/>
          </p:nvSpPr>
          <p:spPr>
            <a:xfrm>
              <a:off x="5382424" y="2993426"/>
              <a:ext cx="1022428" cy="231701"/>
            </a:xfrm>
            <a:prstGeom prst="rect">
              <a:avLst/>
            </a:prstGeom>
            <a:noFill/>
          </p:spPr>
          <p:txBody>
            <a:bodyPr wrap="square" rtlCol="0">
              <a:spAutoFit/>
            </a:bodyPr>
            <a:lstStyle/>
            <a:p>
              <a:pPr algn="ctr"/>
              <a:r>
                <a:rPr lang="en-US" sz="2352" dirty="0">
                  <a:solidFill>
                    <a:srgbClr val="505050"/>
                  </a:solidFill>
                  <a:latin typeface="Segoe UI" panose="020B0502040204020203" pitchFamily="34" charset="0"/>
                  <a:ea typeface="Segoe UI" panose="020B0502040204020203" pitchFamily="34" charset="0"/>
                  <a:cs typeface="Segoe UI" panose="020B0502040204020203" pitchFamily="34" charset="0"/>
                </a:rPr>
                <a:t>Navigation</a:t>
              </a:r>
            </a:p>
          </p:txBody>
        </p:sp>
        <p:sp>
          <p:nvSpPr>
            <p:cNvPr id="29" name="TextBox 28"/>
            <p:cNvSpPr txBox="1"/>
            <p:nvPr/>
          </p:nvSpPr>
          <p:spPr>
            <a:xfrm>
              <a:off x="6695647" y="2993426"/>
              <a:ext cx="958996" cy="231701"/>
            </a:xfrm>
            <a:prstGeom prst="rect">
              <a:avLst/>
            </a:prstGeom>
            <a:noFill/>
          </p:spPr>
          <p:txBody>
            <a:bodyPr wrap="square" rtlCol="0">
              <a:spAutoFit/>
            </a:bodyPr>
            <a:lstStyle/>
            <a:p>
              <a:pPr algn="ctr"/>
              <a:r>
                <a:rPr lang="en-US" sz="2352" dirty="0">
                  <a:solidFill>
                    <a:srgbClr val="505050"/>
                  </a:solidFill>
                  <a:latin typeface="Segoe UI" panose="020B0502040204020203" pitchFamily="34" charset="0"/>
                  <a:ea typeface="Segoe UI" panose="020B0502040204020203" pitchFamily="34" charset="0"/>
                  <a:cs typeface="Segoe UI" panose="020B0502040204020203" pitchFamily="34" charset="0"/>
                </a:rPr>
                <a:t>Tabbed</a:t>
              </a:r>
            </a:p>
          </p:txBody>
        </p:sp>
        <p:sp>
          <p:nvSpPr>
            <p:cNvPr id="30" name="TextBox 29"/>
            <p:cNvSpPr txBox="1"/>
            <p:nvPr/>
          </p:nvSpPr>
          <p:spPr>
            <a:xfrm>
              <a:off x="7945436" y="2992384"/>
              <a:ext cx="1081863" cy="231701"/>
            </a:xfrm>
            <a:prstGeom prst="rect">
              <a:avLst/>
            </a:prstGeom>
            <a:noFill/>
          </p:spPr>
          <p:txBody>
            <a:bodyPr wrap="square" rtlCol="0">
              <a:spAutoFit/>
            </a:bodyPr>
            <a:lstStyle/>
            <a:p>
              <a:pPr algn="ctr"/>
              <a:r>
                <a:rPr lang="en-US" sz="2352" dirty="0" err="1">
                  <a:solidFill>
                    <a:srgbClr val="505050"/>
                  </a:solidFill>
                  <a:latin typeface="Segoe UI" panose="020B0502040204020203" pitchFamily="34" charset="0"/>
                  <a:ea typeface="Segoe UI" panose="020B0502040204020203" pitchFamily="34" charset="0"/>
                  <a:cs typeface="Segoe UI" panose="020B0502040204020203" pitchFamily="34" charset="0"/>
                </a:rPr>
                <a:t>Carousel</a:t>
              </a:r>
              <a:endParaRPr lang="en-US" sz="2352" dirty="0">
                <a:solidFill>
                  <a:srgbClr val="505050"/>
                </a:solidFill>
                <a:latin typeface="Segoe UI" panose="020B0502040204020203" pitchFamily="34" charset="0"/>
                <a:ea typeface="Segoe UI" panose="020B0502040204020203" pitchFamily="34" charset="0"/>
                <a:cs typeface="Segoe UI" panose="020B0502040204020203" pitchFamily="34" charset="0"/>
              </a:endParaRPr>
            </a:p>
          </p:txBody>
        </p:sp>
      </p:grpSp>
      <p:sp>
        <p:nvSpPr>
          <p:cNvPr id="20" name="Text Placeholder 6"/>
          <p:cNvSpPr txBox="1">
            <a:spLocks/>
          </p:cNvSpPr>
          <p:nvPr/>
        </p:nvSpPr>
        <p:spPr>
          <a:xfrm>
            <a:off x="1076954" y="8319829"/>
            <a:ext cx="21632474" cy="1126916"/>
          </a:xfrm>
          <a:prstGeom prst="rect">
            <a:avLst/>
          </a:prstGeom>
        </p:spPr>
        <p:txBody>
          <a:bodyPr vert="horz" lIns="192024" tIns="45720" rIns="91440" bIns="45720" rtlCol="0">
            <a:noAutofit/>
          </a:bodyPr>
          <a:lstStyle>
            <a:lvl1pPr marL="0" indent="0" algn="l" defTabSz="931863" rtl="0" eaLnBrk="1" fontAlgn="base" latinLnBrk="0" hangingPunct="1">
              <a:lnSpc>
                <a:spcPct val="90000"/>
              </a:lnSpc>
              <a:spcBef>
                <a:spcPct val="0"/>
              </a:spcBef>
              <a:spcAft>
                <a:spcPts val="612"/>
              </a:spcAft>
              <a:buSzPct val="90000"/>
              <a:buFont typeface="Arial" charset="0"/>
              <a:buNone/>
              <a:defRPr lang="en-US" sz="5400" b="0" i="0" kern="1200" dirty="0">
                <a:solidFill>
                  <a:srgbClr val="68217A"/>
                </a:solidFill>
                <a:latin typeface="Segoe UI Light" panose="020B0502040204020203" pitchFamily="34" charset="0"/>
                <a:ea typeface="ＭＳ Ｐゴシック" charset="0"/>
                <a:cs typeface="+mn-cs"/>
              </a:defRPr>
            </a:lvl1pPr>
            <a:lvl2pPr marL="0" indent="0" algn="l" defTabSz="914400" rtl="0" eaLnBrk="1" latinLnBrk="0" hangingPunct="1">
              <a:lnSpc>
                <a:spcPct val="100000"/>
              </a:lnSpc>
              <a:spcBef>
                <a:spcPts val="500"/>
              </a:spcBef>
              <a:buFont typeface="Arial"/>
              <a:buNone/>
              <a:tabLst/>
              <a:defRPr lang="en-US" sz="6216" b="0" i="0" kern="1200" smtClean="0">
                <a:solidFill>
                  <a:schemeClr val="bg1"/>
                </a:solidFill>
                <a:latin typeface="+mj-lt"/>
                <a:ea typeface="+mn-ea"/>
                <a:cs typeface="+mn-cs"/>
              </a:defRPr>
            </a:lvl2pPr>
            <a:lvl3pPr marL="0" indent="0" algn="l" defTabSz="914400" rtl="0" eaLnBrk="1" latinLnBrk="0" hangingPunct="1">
              <a:lnSpc>
                <a:spcPct val="100000"/>
              </a:lnSpc>
              <a:spcBef>
                <a:spcPts val="500"/>
              </a:spcBef>
              <a:buFont typeface=".AppleSystemUIFont" charset="0"/>
              <a:buNone/>
              <a:tabLst/>
              <a:defRPr lang="en-US" sz="6216" b="0" i="0" kern="1200" smtClean="0">
                <a:solidFill>
                  <a:schemeClr val="bg1"/>
                </a:solidFill>
                <a:latin typeface="+mj-lt"/>
                <a:ea typeface="+mn-ea"/>
                <a:cs typeface="+mn-cs"/>
              </a:defRPr>
            </a:lvl3pPr>
            <a:lvl4pPr marL="0" indent="0" algn="l" defTabSz="914400" rtl="0" eaLnBrk="1" latinLnBrk="0" hangingPunct="1">
              <a:lnSpc>
                <a:spcPct val="100000"/>
              </a:lnSpc>
              <a:spcBef>
                <a:spcPts val="500"/>
              </a:spcBef>
              <a:buFont typeface="Arial"/>
              <a:buNone/>
              <a:tabLst/>
              <a:defRPr lang="en-US" sz="6216" b="0" i="0" kern="1200" smtClean="0">
                <a:solidFill>
                  <a:schemeClr val="bg1"/>
                </a:solidFill>
                <a:latin typeface="+mj-lt"/>
                <a:ea typeface="+mn-ea"/>
                <a:cs typeface="+mn-cs"/>
              </a:defRPr>
            </a:lvl4pPr>
            <a:lvl5pPr marL="0" indent="0" algn="l" defTabSz="914400" rtl="0" eaLnBrk="1" latinLnBrk="0" hangingPunct="1">
              <a:lnSpc>
                <a:spcPct val="100000"/>
              </a:lnSpc>
              <a:spcBef>
                <a:spcPts val="500"/>
              </a:spcBef>
              <a:buFont typeface="Arial"/>
              <a:buNone/>
              <a:tabLst/>
              <a:defRPr lang="en-US" sz="6216" b="0" i="0" kern="1200">
                <a:solidFill>
                  <a:schemeClr val="bg1"/>
                </a:solidFill>
                <a:latin typeface="+mj-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a:t>Layouts</a:t>
            </a:r>
          </a:p>
        </p:txBody>
      </p:sp>
    </p:spTree>
    <p:extLst>
      <p:ext uri="{BB962C8B-B14F-4D97-AF65-F5344CB8AC3E}">
        <p14:creationId xmlns:p14="http://schemas.microsoft.com/office/powerpoint/2010/main" val="6777861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40132" y="2378990"/>
            <a:ext cx="23303739" cy="2948499"/>
          </a:xfrm>
        </p:spPr>
        <p:txBody>
          <a:bodyPr/>
          <a:lstStyle/>
          <a:p>
            <a:r>
              <a:rPr lang="en-US" sz="4800" dirty="0"/>
              <a:t>Add some Forms code to your existing .NET app:</a:t>
            </a:r>
          </a:p>
          <a:p>
            <a:pPr lvl="1"/>
            <a:r>
              <a:rPr lang="en-US" sz="2800" dirty="0"/>
              <a:t>Mac, WPF, UWP, Android, or iOS app</a:t>
            </a:r>
          </a:p>
          <a:p>
            <a:r>
              <a:rPr lang="en-US" sz="4800" dirty="0"/>
              <a:t>One screen, many screens or your whole app</a:t>
            </a:r>
          </a:p>
          <a:p>
            <a:endParaRPr lang="en-US" sz="4800" dirty="0"/>
          </a:p>
        </p:txBody>
      </p:sp>
      <p:sp>
        <p:nvSpPr>
          <p:cNvPr id="3" name="Title 2"/>
          <p:cNvSpPr>
            <a:spLocks noGrp="1"/>
          </p:cNvSpPr>
          <p:nvPr>
            <p:ph type="title"/>
          </p:nvPr>
        </p:nvSpPr>
        <p:spPr/>
        <p:txBody>
          <a:bodyPr/>
          <a:lstStyle/>
          <a:p>
            <a:r>
              <a:rPr lang="en-US" dirty="0"/>
              <a:t>Native Forms</a:t>
            </a:r>
          </a:p>
        </p:txBody>
      </p:sp>
      <p:pic>
        <p:nvPicPr>
          <p:cNvPr id="4" name="Picture 3" descr="uniqu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00343" y="5561051"/>
            <a:ext cx="8962976" cy="5970807"/>
          </a:xfrm>
          <a:prstGeom prst="rect">
            <a:avLst/>
          </a:prstGeom>
        </p:spPr>
      </p:pic>
      <p:sp>
        <p:nvSpPr>
          <p:cNvPr id="5" name="Right Triangle 4"/>
          <p:cNvSpPr/>
          <p:nvPr/>
        </p:nvSpPr>
        <p:spPr bwMode="auto">
          <a:xfrm>
            <a:off x="16152108" y="6584097"/>
            <a:ext cx="2911208" cy="1398295"/>
          </a:xfrm>
          <a:prstGeom prst="rtTriangle">
            <a:avLst/>
          </a:prstGeom>
          <a:solidFill>
            <a:srgbClr val="863DA0">
              <a:alpha val="5568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09" tIns="292567" rIns="365709" bIns="292567" numCol="1" spcCol="0" rtlCol="0" fromWordArt="0" anchor="t" anchorCtr="0" forceAA="0" compatLnSpc="1">
            <a:prstTxWarp prst="textNoShape">
              <a:avLst/>
            </a:prstTxWarp>
            <a:noAutofit/>
          </a:bodyPr>
          <a:lstStyle/>
          <a:p>
            <a:pPr algn="ctr" defTabSz="1864681" fontAlgn="base">
              <a:lnSpc>
                <a:spcPct val="90000"/>
              </a:lnSpc>
              <a:spcBef>
                <a:spcPct val="0"/>
              </a:spcBef>
              <a:spcAft>
                <a:spcPct val="0"/>
              </a:spcAft>
              <a:defRPr/>
            </a:pPr>
            <a:endParaRPr lang="en-US" sz="4800" b="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ight Triangle 5"/>
          <p:cNvSpPr/>
          <p:nvPr/>
        </p:nvSpPr>
        <p:spPr bwMode="auto">
          <a:xfrm>
            <a:off x="10158073" y="6584097"/>
            <a:ext cx="2911208" cy="1398295"/>
          </a:xfrm>
          <a:prstGeom prst="rtTriangle">
            <a:avLst/>
          </a:prstGeom>
          <a:solidFill>
            <a:srgbClr val="863DA0">
              <a:alpha val="5568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09" tIns="292567" rIns="365709" bIns="292567" numCol="1" spcCol="0" rtlCol="0" fromWordArt="0" anchor="t" anchorCtr="0" forceAA="0" compatLnSpc="1">
            <a:prstTxWarp prst="textNoShape">
              <a:avLst/>
            </a:prstTxWarp>
            <a:noAutofit/>
          </a:bodyPr>
          <a:lstStyle/>
          <a:p>
            <a:pPr algn="ctr" defTabSz="1864681" fontAlgn="base">
              <a:lnSpc>
                <a:spcPct val="90000"/>
              </a:lnSpc>
              <a:spcBef>
                <a:spcPct val="0"/>
              </a:spcBef>
              <a:spcAft>
                <a:spcPct val="0"/>
              </a:spcAft>
              <a:defRPr/>
            </a:pPr>
            <a:endParaRPr lang="en-US" sz="4800" b="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Right Triangle 6"/>
          <p:cNvSpPr/>
          <p:nvPr/>
        </p:nvSpPr>
        <p:spPr bwMode="auto">
          <a:xfrm>
            <a:off x="13126225" y="6584095"/>
            <a:ext cx="2911208" cy="1398295"/>
          </a:xfrm>
          <a:prstGeom prst="rtTriangle">
            <a:avLst/>
          </a:prstGeom>
          <a:solidFill>
            <a:srgbClr val="863DA0">
              <a:alpha val="5568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09" tIns="292567" rIns="365709" bIns="292567" numCol="1" spcCol="0" rtlCol="0" fromWordArt="0" anchor="t" anchorCtr="0" forceAA="0" compatLnSpc="1">
            <a:prstTxWarp prst="textNoShape">
              <a:avLst/>
            </a:prstTxWarp>
            <a:noAutofit/>
          </a:bodyPr>
          <a:lstStyle/>
          <a:p>
            <a:pPr algn="ctr" defTabSz="1864681" fontAlgn="base">
              <a:lnSpc>
                <a:spcPct val="90000"/>
              </a:lnSpc>
              <a:spcBef>
                <a:spcPct val="0"/>
              </a:spcBef>
              <a:spcAft>
                <a:spcPct val="0"/>
              </a:spcAft>
              <a:defRPr/>
            </a:pPr>
            <a:endParaRPr lang="en-US" sz="4800" b="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Right Triangle 8"/>
          <p:cNvSpPr/>
          <p:nvPr/>
        </p:nvSpPr>
        <p:spPr bwMode="auto">
          <a:xfrm>
            <a:off x="6041655" y="6584094"/>
            <a:ext cx="2911208" cy="1398295"/>
          </a:xfrm>
          <a:prstGeom prst="rtTriangle">
            <a:avLst/>
          </a:prstGeom>
          <a:solidFill>
            <a:srgbClr val="863DA0">
              <a:alpha val="5568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09" tIns="292567" rIns="365709" bIns="292567" numCol="1" spcCol="0" rtlCol="0" fromWordArt="0" anchor="t" anchorCtr="0" forceAA="0" compatLnSpc="1">
            <a:prstTxWarp prst="textNoShape">
              <a:avLst/>
            </a:prstTxWarp>
            <a:noAutofit/>
          </a:bodyPr>
          <a:lstStyle/>
          <a:p>
            <a:pPr algn="ctr" defTabSz="1864681" fontAlgn="base">
              <a:lnSpc>
                <a:spcPct val="90000"/>
              </a:lnSpc>
              <a:spcBef>
                <a:spcPct val="0"/>
              </a:spcBef>
              <a:spcAft>
                <a:spcPct val="0"/>
              </a:spcAft>
              <a:defRPr/>
            </a:pPr>
            <a:endParaRPr lang="en-US" sz="4800" b="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TextBox 9"/>
          <p:cNvSpPr txBox="1"/>
          <p:nvPr/>
        </p:nvSpPr>
        <p:spPr>
          <a:xfrm>
            <a:off x="5011480" y="8395866"/>
            <a:ext cx="4975298" cy="2074331"/>
          </a:xfrm>
          <a:prstGeom prst="rect">
            <a:avLst/>
          </a:prstGeom>
          <a:noFill/>
        </p:spPr>
        <p:txBody>
          <a:bodyPr wrap="none" lIns="365709" tIns="292567" rIns="365709" bIns="292567" rtlCol="0">
            <a:spAutoFit/>
          </a:bodyPr>
          <a:lstStyle/>
          <a:p>
            <a:pPr defTabSz="1792864">
              <a:lnSpc>
                <a:spcPct val="90000"/>
              </a:lnSpc>
              <a:spcAft>
                <a:spcPts val="1200"/>
              </a:spcAft>
              <a:defRPr/>
            </a:pPr>
            <a:r>
              <a:rPr lang="en-US" sz="4800" b="0" dirty="0">
                <a:gradFill>
                  <a:gsLst>
                    <a:gs pos="2917">
                      <a:schemeClr val="tx1"/>
                    </a:gs>
                    <a:gs pos="30000">
                      <a:schemeClr val="tx1"/>
                    </a:gs>
                  </a:gsLst>
                  <a:lin ang="5400000" scaled="0"/>
                </a:gradFill>
              </a:rPr>
              <a:t>New </a:t>
            </a:r>
          </a:p>
          <a:p>
            <a:pPr defTabSz="1792864">
              <a:lnSpc>
                <a:spcPct val="90000"/>
              </a:lnSpc>
              <a:spcAft>
                <a:spcPts val="1200"/>
              </a:spcAft>
              <a:defRPr/>
            </a:pPr>
            <a:r>
              <a:rPr lang="en-US" sz="4800" b="0" dirty="0">
                <a:gradFill>
                  <a:gsLst>
                    <a:gs pos="2917">
                      <a:schemeClr val="tx1"/>
                    </a:gs>
                    <a:gs pos="30000">
                      <a:schemeClr val="tx1"/>
                    </a:gs>
                  </a:gsLst>
                  <a:lin ang="5400000" scaled="0"/>
                </a:gradFill>
              </a:rPr>
              <a:t>Shared UI Code</a:t>
            </a:r>
          </a:p>
        </p:txBody>
      </p:sp>
    </p:spTree>
    <p:custDataLst>
      <p:tags r:id="rId1"/>
    </p:custDataLst>
    <p:extLst>
      <p:ext uri="{BB962C8B-B14F-4D97-AF65-F5344CB8AC3E}">
        <p14:creationId xmlns:p14="http://schemas.microsoft.com/office/powerpoint/2010/main" val="40768004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9" grpId="0" animBg="1"/>
      <p:bldP spid="10"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z="7200" dirty="0"/>
              <a:t>Native Forms</a:t>
            </a:r>
            <a:br>
              <a:rPr lang="en-US" dirty="0"/>
            </a:br>
            <a:r>
              <a:rPr lang="en-US" sz="3600" dirty="0"/>
              <a:t>Forms UI embedded in </a:t>
            </a:r>
            <a:r>
              <a:rPr lang="en-US" sz="3600" dirty="0" err="1"/>
              <a:t>Xamarin.iOS</a:t>
            </a:r>
            <a:r>
              <a:rPr lang="en-US" sz="3600" dirty="0"/>
              <a:t>, </a:t>
            </a:r>
            <a:r>
              <a:rPr lang="en-US" sz="3600" dirty="0" err="1"/>
              <a:t>Xamarin.Android</a:t>
            </a:r>
            <a:r>
              <a:rPr lang="en-US" sz="3600" dirty="0"/>
              <a:t>, UWP, etc.</a:t>
            </a:r>
            <a:br>
              <a:rPr lang="en-US" dirty="0"/>
            </a:br>
            <a:endParaRPr lang="en-US" dirty="0"/>
          </a:p>
        </p:txBody>
      </p:sp>
      <p:pic>
        <p:nvPicPr>
          <p:cNvPr id="6" name="Picture 5">
            <a:extLst>
              <a:ext uri="{FF2B5EF4-FFF2-40B4-BE49-F238E27FC236}">
                <a16:creationId xmlns:a16="http://schemas.microsoft.com/office/drawing/2014/main" id="{A6180636-0235-294C-B62D-83F2F7D2A195}"/>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2573431" y="4058913"/>
            <a:ext cx="7049434" cy="12469090"/>
          </a:xfrm>
          <a:prstGeom prst="rect">
            <a:avLst/>
          </a:prstGeom>
        </p:spPr>
      </p:pic>
      <p:pic>
        <p:nvPicPr>
          <p:cNvPr id="9" name="Picture 8">
            <a:extLst>
              <a:ext uri="{FF2B5EF4-FFF2-40B4-BE49-F238E27FC236}">
                <a16:creationId xmlns:a16="http://schemas.microsoft.com/office/drawing/2014/main" id="{BEC95CD0-012E-E44A-AAD7-F89B64ED36F7}"/>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261878" y="4058913"/>
            <a:ext cx="7049434" cy="12469090"/>
          </a:xfrm>
          <a:prstGeom prst="rect">
            <a:avLst/>
          </a:prstGeom>
        </p:spPr>
      </p:pic>
      <p:sp>
        <p:nvSpPr>
          <p:cNvPr id="2" name="TextBox 1">
            <a:extLst>
              <a:ext uri="{FF2B5EF4-FFF2-40B4-BE49-F238E27FC236}">
                <a16:creationId xmlns:a16="http://schemas.microsoft.com/office/drawing/2014/main" id="{5EED8A14-8AF6-F741-A695-8AF50E83AE96}"/>
              </a:ext>
            </a:extLst>
          </p:cNvPr>
          <p:cNvSpPr txBox="1"/>
          <p:nvPr/>
        </p:nvSpPr>
        <p:spPr>
          <a:xfrm>
            <a:off x="959302" y="7882759"/>
            <a:ext cx="4852290" cy="615553"/>
          </a:xfrm>
          <a:prstGeom prst="rect">
            <a:avLst/>
          </a:prstGeom>
          <a:noFill/>
        </p:spPr>
        <p:txBody>
          <a:bodyPr wrap="none" lIns="0" tIns="0" rIns="0" bIns="0" rtlCol="0">
            <a:spAutoFit/>
          </a:bodyPr>
          <a:lstStyle/>
          <a:p>
            <a:pPr algn="l"/>
            <a:r>
              <a:rPr lang="en-US" sz="4000" dirty="0" err="1">
                <a:gradFill>
                  <a:gsLst>
                    <a:gs pos="2917">
                      <a:schemeClr val="tx1"/>
                    </a:gs>
                    <a:gs pos="30000">
                      <a:schemeClr val="tx1"/>
                    </a:gs>
                  </a:gsLst>
                  <a:lin ang="5400000" scaled="0"/>
                </a:gradFill>
              </a:rPr>
              <a:t>UIViewController</a:t>
            </a:r>
            <a:r>
              <a:rPr lang="en-US" sz="4000" dirty="0">
                <a:gradFill>
                  <a:gsLst>
                    <a:gs pos="2917">
                      <a:schemeClr val="tx1"/>
                    </a:gs>
                    <a:gs pos="30000">
                      <a:schemeClr val="tx1"/>
                    </a:gs>
                  </a:gsLst>
                  <a:lin ang="5400000" scaled="0"/>
                </a:gradFill>
              </a:rPr>
              <a:t> -&gt;</a:t>
            </a:r>
          </a:p>
        </p:txBody>
      </p:sp>
      <p:sp>
        <p:nvSpPr>
          <p:cNvPr id="7" name="TextBox 6">
            <a:extLst>
              <a:ext uri="{FF2B5EF4-FFF2-40B4-BE49-F238E27FC236}">
                <a16:creationId xmlns:a16="http://schemas.microsoft.com/office/drawing/2014/main" id="{9E259942-F2F3-B345-B292-3B9758D7D8C7}"/>
              </a:ext>
            </a:extLst>
          </p:cNvPr>
          <p:cNvSpPr txBox="1"/>
          <p:nvPr/>
        </p:nvSpPr>
        <p:spPr>
          <a:xfrm>
            <a:off x="11761598" y="7882759"/>
            <a:ext cx="4541308" cy="615553"/>
          </a:xfrm>
          <a:prstGeom prst="rect">
            <a:avLst/>
          </a:prstGeom>
          <a:noFill/>
        </p:spPr>
        <p:txBody>
          <a:bodyPr wrap="none" lIns="0" tIns="0" rIns="0" bIns="0" rtlCol="0">
            <a:spAutoFit/>
          </a:bodyPr>
          <a:lstStyle/>
          <a:p>
            <a:pPr algn="l"/>
            <a:r>
              <a:rPr lang="en-US" sz="4000" dirty="0">
                <a:gradFill>
                  <a:gsLst>
                    <a:gs pos="2917">
                      <a:schemeClr val="tx1"/>
                    </a:gs>
                    <a:gs pos="30000">
                      <a:schemeClr val="tx1"/>
                    </a:gs>
                  </a:gsLst>
                  <a:lin ang="5400000" scaled="0"/>
                </a:gradFill>
              </a:rPr>
              <a:t>-&gt; </a:t>
            </a:r>
            <a:r>
              <a:rPr lang="en-US" sz="4000" dirty="0" err="1">
                <a:gradFill>
                  <a:gsLst>
                    <a:gs pos="2917">
                      <a:schemeClr val="tx1"/>
                    </a:gs>
                    <a:gs pos="30000">
                      <a:schemeClr val="tx1"/>
                    </a:gs>
                  </a:gsLst>
                  <a:lin ang="5400000" scaled="0"/>
                </a:gradFill>
              </a:rPr>
              <a:t>ContentPage</a:t>
            </a:r>
            <a:r>
              <a:rPr lang="en-US" sz="4000" dirty="0">
                <a:gradFill>
                  <a:gsLst>
                    <a:gs pos="2917">
                      <a:schemeClr val="tx1"/>
                    </a:gs>
                    <a:gs pos="30000">
                      <a:schemeClr val="tx1"/>
                    </a:gs>
                  </a:gsLst>
                  <a:lin ang="5400000" scaled="0"/>
                </a:gradFill>
              </a:rPr>
              <a:t> -&gt;</a:t>
            </a:r>
          </a:p>
        </p:txBody>
      </p:sp>
    </p:spTree>
    <p:extLst>
      <p:ext uri="{BB962C8B-B14F-4D97-AF65-F5344CB8AC3E}">
        <p14:creationId xmlns:p14="http://schemas.microsoft.com/office/powerpoint/2010/main" val="14561525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37" presetClass="path" presetSubtype="0" accel="50000" decel="50000" fill="hold" nodeType="afterEffect">
                                  <p:stCondLst>
                                    <p:cond delay="0"/>
                                  </p:stCondLst>
                                  <p:childTnLst>
                                    <p:animMotion origin="layout" path="M 3.75E-6 -2.96296E-6 L 0.03658 0.04005 C 0.04427 0.04908 0.05573 0.05394 0.0677 0.05394 C 0.08138 0.05394 0.09231 0.04908 0.1 0.04005 L 0.13672 -2.96296E-6 " pathEditMode="relative" rAng="0" ptsTypes="AAAAA">
                                      <p:cBhvr>
                                        <p:cTn id="10" dur="2000" fill="hold"/>
                                        <p:tgtEl>
                                          <p:spTgt spid="6"/>
                                        </p:tgtEl>
                                        <p:attrNameLst>
                                          <p:attrName>ppt_x</p:attrName>
                                          <p:attrName>ppt_y</p:attrName>
                                        </p:attrNameLst>
                                      </p:cBhvr>
                                      <p:rCtr x="6836" y="2697"/>
                                    </p:animMotion>
                                  </p:childTnLst>
                                </p:cTn>
                              </p:par>
                            </p:childTnLst>
                          </p:cTn>
                        </p:par>
                        <p:par>
                          <p:cTn id="11" fill="hold">
                            <p:stCondLst>
                              <p:cond delay="2500"/>
                            </p:stCondLst>
                            <p:childTnLst>
                              <p:par>
                                <p:cTn id="12" presetID="10" presetClass="entr" presetSubtype="0" fill="hold" grpId="0" nodeType="after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Lst>
  </p:timing>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C3E42EA-2A1A-3444-A19B-60EB010BF4BD}"/>
              </a:ext>
            </a:extLst>
          </p:cNvPr>
          <p:cNvPicPr>
            <a:picLocks noChangeAspect="1"/>
          </p:cNvPicPr>
          <p:nvPr/>
        </p:nvPicPr>
        <p:blipFill>
          <a:blip r:embed="rId3"/>
          <a:stretch>
            <a:fillRect/>
          </a:stretch>
        </p:blipFill>
        <p:spPr>
          <a:xfrm>
            <a:off x="149631" y="4232547"/>
            <a:ext cx="11105802" cy="5685250"/>
          </a:xfrm>
          <a:prstGeom prst="rect">
            <a:avLst/>
          </a:prstGeom>
        </p:spPr>
      </p:pic>
      <p:pic>
        <p:nvPicPr>
          <p:cNvPr id="5" name="Picture 4">
            <a:extLst>
              <a:ext uri="{FF2B5EF4-FFF2-40B4-BE49-F238E27FC236}">
                <a16:creationId xmlns:a16="http://schemas.microsoft.com/office/drawing/2014/main" id="{1737F641-E6E4-E547-AA86-710952106A54}"/>
              </a:ext>
            </a:extLst>
          </p:cNvPr>
          <p:cNvPicPr>
            <a:picLocks noChangeAspect="1"/>
          </p:cNvPicPr>
          <p:nvPr/>
        </p:nvPicPr>
        <p:blipFill>
          <a:blip r:embed="rId4"/>
          <a:stretch>
            <a:fillRect/>
          </a:stretch>
        </p:blipFill>
        <p:spPr>
          <a:xfrm>
            <a:off x="11706134" y="4472248"/>
            <a:ext cx="12356208" cy="5445548"/>
          </a:xfrm>
          <a:prstGeom prst="rect">
            <a:avLst/>
          </a:prstGeom>
        </p:spPr>
      </p:pic>
      <p:sp>
        <p:nvSpPr>
          <p:cNvPr id="2" name="Title 1">
            <a:extLst>
              <a:ext uri="{FF2B5EF4-FFF2-40B4-BE49-F238E27FC236}">
                <a16:creationId xmlns:a16="http://schemas.microsoft.com/office/drawing/2014/main" id="{E9089281-FB4D-48BA-BAA5-DDFABC6F4561}"/>
              </a:ext>
            </a:extLst>
          </p:cNvPr>
          <p:cNvSpPr>
            <a:spLocks noGrp="1"/>
          </p:cNvSpPr>
          <p:nvPr>
            <p:ph type="title"/>
          </p:nvPr>
        </p:nvSpPr>
        <p:spPr/>
        <p:txBody>
          <a:bodyPr/>
          <a:lstStyle/>
          <a:p>
            <a:r>
              <a:rPr lang="en-US" dirty="0"/>
              <a:t>Using Xamarin.Forms inside of Visual Studio</a:t>
            </a:r>
          </a:p>
        </p:txBody>
      </p:sp>
    </p:spTree>
    <p:extLst>
      <p:ext uri="{BB962C8B-B14F-4D97-AF65-F5344CB8AC3E}">
        <p14:creationId xmlns:p14="http://schemas.microsoft.com/office/powerpoint/2010/main" val="2071596313"/>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7E462E9-D971-45E3-9557-D55FD56338F1}"/>
              </a:ext>
            </a:extLst>
          </p:cNvPr>
          <p:cNvSpPr>
            <a:spLocks noGrp="1"/>
          </p:cNvSpPr>
          <p:nvPr>
            <p:ph type="body" sz="quarter" idx="10"/>
          </p:nvPr>
        </p:nvSpPr>
        <p:spPr>
          <a:xfrm>
            <a:off x="1168400" y="2870994"/>
            <a:ext cx="22037040" cy="9236375"/>
          </a:xfrm>
        </p:spPr>
        <p:txBody>
          <a:bodyPr/>
          <a:lstStyle/>
          <a:p>
            <a:pPr marL="0" indent="0">
              <a:buNone/>
            </a:pPr>
            <a:endParaRPr lang="en-US" dirty="0"/>
          </a:p>
          <a:p>
            <a:r>
              <a:rPr lang="en-US" dirty="0"/>
              <a:t>Xamarin</a:t>
            </a:r>
          </a:p>
          <a:p>
            <a:pPr lvl="1"/>
            <a:r>
              <a:rPr lang="en-US" dirty="0"/>
              <a:t>visualstudio.com/</a:t>
            </a:r>
            <a:r>
              <a:rPr lang="en-US" dirty="0" err="1"/>
              <a:t>xamarin</a:t>
            </a:r>
            <a:endParaRPr lang="en-US" dirty="0"/>
          </a:p>
          <a:p>
            <a:pPr lvl="1"/>
            <a:endParaRPr lang="en-US" dirty="0"/>
          </a:p>
          <a:p>
            <a:r>
              <a:rPr lang="en-US" dirty="0"/>
              <a:t>Xamarin Documentation</a:t>
            </a:r>
          </a:p>
          <a:p>
            <a:pPr lvl="1"/>
            <a:r>
              <a:rPr lang="en-US" dirty="0"/>
              <a:t>docs.microsoft.com/</a:t>
            </a:r>
            <a:r>
              <a:rPr lang="en-US" dirty="0" err="1"/>
              <a:t>xamarin</a:t>
            </a:r>
            <a:r>
              <a:rPr lang="en-US" dirty="0"/>
              <a:t>/</a:t>
            </a:r>
          </a:p>
          <a:p>
            <a:pPr lvl="1"/>
            <a:endParaRPr lang="en-US" dirty="0"/>
          </a:p>
          <a:p>
            <a:r>
              <a:rPr lang="en-US" dirty="0"/>
              <a:t>Weather App</a:t>
            </a:r>
          </a:p>
          <a:p>
            <a:pPr lvl="1"/>
            <a:r>
              <a:rPr lang="en-US" dirty="0"/>
              <a:t>github.com/</a:t>
            </a:r>
            <a:r>
              <a:rPr lang="en-US" dirty="0" err="1"/>
              <a:t>jamesmontemagno</a:t>
            </a:r>
            <a:r>
              <a:rPr lang="en-US" dirty="0"/>
              <a:t>/</a:t>
            </a:r>
            <a:r>
              <a:rPr lang="en-US" dirty="0" err="1"/>
              <a:t>MyWeather.Forms</a:t>
            </a:r>
            <a:endParaRPr lang="en-US" dirty="0"/>
          </a:p>
        </p:txBody>
      </p:sp>
      <p:sp>
        <p:nvSpPr>
          <p:cNvPr id="2" name="Title 1">
            <a:extLst>
              <a:ext uri="{FF2B5EF4-FFF2-40B4-BE49-F238E27FC236}">
                <a16:creationId xmlns:a16="http://schemas.microsoft.com/office/drawing/2014/main" id="{32C6041D-4287-433D-B74D-1A6E6B2D498C}"/>
              </a:ext>
            </a:extLst>
          </p:cNvPr>
          <p:cNvSpPr>
            <a:spLocks noGrp="1"/>
          </p:cNvSpPr>
          <p:nvPr>
            <p:ph type="title"/>
          </p:nvPr>
        </p:nvSpPr>
        <p:spPr/>
        <p:txBody>
          <a:bodyPr/>
          <a:lstStyle/>
          <a:p>
            <a:r>
              <a:rPr lang="en-US" dirty="0"/>
              <a:t>Resources</a:t>
            </a:r>
          </a:p>
        </p:txBody>
      </p:sp>
    </p:spTree>
    <p:extLst>
      <p:ext uri="{BB962C8B-B14F-4D97-AF65-F5344CB8AC3E}">
        <p14:creationId xmlns:p14="http://schemas.microsoft.com/office/powerpoint/2010/main" val="2155836871"/>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a:xfrm>
            <a:off x="980449" y="2832641"/>
            <a:ext cx="4067795" cy="1332627"/>
          </a:xfrm>
          <a:prstGeom prst="roundRect">
            <a:avLst>
              <a:gd name="adj" fmla="val 0"/>
            </a:avLst>
          </a:prstGeom>
          <a:solidFill>
            <a:srgbClr val="6A3F9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531" dirty="0" err="1">
                <a:solidFill>
                  <a:schemeClr val="bg1"/>
                </a:solidFill>
                <a:latin typeface="Segoe UI" panose="020B0502040204020203" pitchFamily="34" charset="0"/>
                <a:ea typeface="Segoe UI" panose="020B0502040204020203" pitchFamily="34" charset="0"/>
                <a:cs typeface="Segoe UI" panose="020B0502040204020203" pitchFamily="34" charset="0"/>
              </a:rPr>
              <a:t>ActivityIndicator</a:t>
            </a:r>
            <a:endParaRPr lang="en-US" sz="3531" dirty="0">
              <a:solidFill>
                <a:schemeClr val="bg1"/>
              </a:solidFill>
              <a:latin typeface="Segoe UI" panose="020B0502040204020203" pitchFamily="34" charset="0"/>
              <a:ea typeface="Segoe UI" panose="020B0502040204020203" pitchFamily="34" charset="0"/>
              <a:cs typeface="Segoe UI" panose="020B0502040204020203" pitchFamily="34" charset="0"/>
            </a:endParaRPr>
          </a:p>
        </p:txBody>
      </p:sp>
      <p:sp>
        <p:nvSpPr>
          <p:cNvPr id="11" name="Rounded Rectangle 10"/>
          <p:cNvSpPr/>
          <p:nvPr/>
        </p:nvSpPr>
        <p:spPr>
          <a:xfrm>
            <a:off x="5549617" y="2832641"/>
            <a:ext cx="4067795" cy="1332627"/>
          </a:xfrm>
          <a:prstGeom prst="roundRect">
            <a:avLst>
              <a:gd name="adj" fmla="val 0"/>
            </a:avLst>
          </a:prstGeom>
          <a:solidFill>
            <a:srgbClr val="6A3F9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531" dirty="0" err="1">
                <a:solidFill>
                  <a:schemeClr val="bg1"/>
                </a:solidFill>
                <a:latin typeface="Segoe UI" panose="020B0502040204020203" pitchFamily="34" charset="0"/>
                <a:ea typeface="Segoe UI" panose="020B0502040204020203" pitchFamily="34" charset="0"/>
                <a:cs typeface="Segoe UI" panose="020B0502040204020203" pitchFamily="34" charset="0"/>
              </a:rPr>
              <a:t>BoxView</a:t>
            </a:r>
            <a:endParaRPr lang="en-US" sz="3531" dirty="0">
              <a:solidFill>
                <a:schemeClr val="bg1"/>
              </a:solidFill>
              <a:latin typeface="Segoe UI" panose="020B0502040204020203" pitchFamily="34" charset="0"/>
              <a:ea typeface="Segoe UI" panose="020B0502040204020203" pitchFamily="34" charset="0"/>
              <a:cs typeface="Segoe UI" panose="020B0502040204020203" pitchFamily="34" charset="0"/>
            </a:endParaRPr>
          </a:p>
        </p:txBody>
      </p:sp>
      <p:sp>
        <p:nvSpPr>
          <p:cNvPr id="12" name="Rounded Rectangle 11"/>
          <p:cNvSpPr/>
          <p:nvPr/>
        </p:nvSpPr>
        <p:spPr>
          <a:xfrm>
            <a:off x="10118785" y="2832641"/>
            <a:ext cx="4067795" cy="1332627"/>
          </a:xfrm>
          <a:prstGeom prst="roundRect">
            <a:avLst>
              <a:gd name="adj" fmla="val 0"/>
            </a:avLst>
          </a:prstGeom>
          <a:solidFill>
            <a:srgbClr val="6A3F9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531" dirty="0">
                <a:solidFill>
                  <a:schemeClr val="bg1"/>
                </a:solidFill>
                <a:latin typeface="Segoe UI" panose="020B0502040204020203" pitchFamily="34" charset="0"/>
                <a:ea typeface="Segoe UI" panose="020B0502040204020203" pitchFamily="34" charset="0"/>
                <a:cs typeface="Segoe UI" panose="020B0502040204020203" pitchFamily="34" charset="0"/>
              </a:rPr>
              <a:t>Button</a:t>
            </a:r>
          </a:p>
        </p:txBody>
      </p:sp>
      <p:sp>
        <p:nvSpPr>
          <p:cNvPr id="13" name="Rounded Rectangle 12"/>
          <p:cNvSpPr/>
          <p:nvPr/>
        </p:nvSpPr>
        <p:spPr>
          <a:xfrm>
            <a:off x="14687953" y="2832641"/>
            <a:ext cx="4067795" cy="1332627"/>
          </a:xfrm>
          <a:prstGeom prst="roundRect">
            <a:avLst>
              <a:gd name="adj" fmla="val 0"/>
            </a:avLst>
          </a:prstGeom>
          <a:solidFill>
            <a:srgbClr val="6A3F9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531" dirty="0" err="1">
                <a:solidFill>
                  <a:schemeClr val="bg1"/>
                </a:solidFill>
                <a:latin typeface="Segoe UI" panose="020B0502040204020203" pitchFamily="34" charset="0"/>
                <a:ea typeface="Segoe UI" panose="020B0502040204020203" pitchFamily="34" charset="0"/>
                <a:cs typeface="Segoe UI" panose="020B0502040204020203" pitchFamily="34" charset="0"/>
              </a:rPr>
              <a:t>DatePicker</a:t>
            </a:r>
            <a:endParaRPr lang="en-US" sz="3531" dirty="0">
              <a:solidFill>
                <a:schemeClr val="bg1"/>
              </a:solidFill>
              <a:latin typeface="Segoe UI" panose="020B0502040204020203" pitchFamily="34" charset="0"/>
              <a:ea typeface="Segoe UI" panose="020B0502040204020203" pitchFamily="34" charset="0"/>
              <a:cs typeface="Segoe UI" panose="020B0502040204020203" pitchFamily="34" charset="0"/>
            </a:endParaRPr>
          </a:p>
        </p:txBody>
      </p:sp>
      <p:sp>
        <p:nvSpPr>
          <p:cNvPr id="14" name="Rounded Rectangle 13"/>
          <p:cNvSpPr/>
          <p:nvPr/>
        </p:nvSpPr>
        <p:spPr>
          <a:xfrm>
            <a:off x="19257119" y="2832641"/>
            <a:ext cx="4067795" cy="1332627"/>
          </a:xfrm>
          <a:prstGeom prst="roundRect">
            <a:avLst>
              <a:gd name="adj" fmla="val 0"/>
            </a:avLst>
          </a:prstGeom>
          <a:solidFill>
            <a:srgbClr val="6A3F9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531" dirty="0">
                <a:solidFill>
                  <a:schemeClr val="bg1"/>
                </a:solidFill>
                <a:latin typeface="Segoe UI" panose="020B0502040204020203" pitchFamily="34" charset="0"/>
                <a:ea typeface="Segoe UI" panose="020B0502040204020203" pitchFamily="34" charset="0"/>
                <a:cs typeface="Segoe UI" panose="020B0502040204020203" pitchFamily="34" charset="0"/>
              </a:rPr>
              <a:t>Editor</a:t>
            </a:r>
          </a:p>
        </p:txBody>
      </p:sp>
      <p:sp>
        <p:nvSpPr>
          <p:cNvPr id="15" name="Rounded Rectangle 14"/>
          <p:cNvSpPr/>
          <p:nvPr/>
        </p:nvSpPr>
        <p:spPr>
          <a:xfrm>
            <a:off x="980449" y="4687396"/>
            <a:ext cx="4067795" cy="1332627"/>
          </a:xfrm>
          <a:prstGeom prst="roundRect">
            <a:avLst>
              <a:gd name="adj" fmla="val 0"/>
            </a:avLst>
          </a:prstGeom>
          <a:solidFill>
            <a:srgbClr val="6A3F9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531" dirty="0">
                <a:solidFill>
                  <a:schemeClr val="bg1"/>
                </a:solidFill>
                <a:latin typeface="Segoe UI" panose="020B0502040204020203" pitchFamily="34" charset="0"/>
                <a:ea typeface="Segoe UI" panose="020B0502040204020203" pitchFamily="34" charset="0"/>
                <a:cs typeface="Segoe UI" panose="020B0502040204020203" pitchFamily="34" charset="0"/>
              </a:rPr>
              <a:t>Entry</a:t>
            </a:r>
          </a:p>
        </p:txBody>
      </p:sp>
      <p:sp>
        <p:nvSpPr>
          <p:cNvPr id="16" name="Rounded Rectangle 15"/>
          <p:cNvSpPr/>
          <p:nvPr/>
        </p:nvSpPr>
        <p:spPr>
          <a:xfrm>
            <a:off x="5549617" y="4687396"/>
            <a:ext cx="4067795" cy="1332627"/>
          </a:xfrm>
          <a:prstGeom prst="roundRect">
            <a:avLst>
              <a:gd name="adj" fmla="val 0"/>
            </a:avLst>
          </a:prstGeom>
          <a:solidFill>
            <a:srgbClr val="6A3F9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531" dirty="0">
                <a:solidFill>
                  <a:schemeClr val="bg1"/>
                </a:solidFill>
                <a:latin typeface="Segoe UI" panose="020B0502040204020203" pitchFamily="34" charset="0"/>
                <a:ea typeface="Segoe UI" panose="020B0502040204020203" pitchFamily="34" charset="0"/>
                <a:cs typeface="Segoe UI" panose="020B0502040204020203" pitchFamily="34" charset="0"/>
              </a:rPr>
              <a:t>Image</a:t>
            </a:r>
          </a:p>
        </p:txBody>
      </p:sp>
      <p:sp>
        <p:nvSpPr>
          <p:cNvPr id="17" name="Rounded Rectangle 16"/>
          <p:cNvSpPr/>
          <p:nvPr/>
        </p:nvSpPr>
        <p:spPr>
          <a:xfrm>
            <a:off x="10118785" y="4687396"/>
            <a:ext cx="4067795" cy="1332627"/>
          </a:xfrm>
          <a:prstGeom prst="roundRect">
            <a:avLst>
              <a:gd name="adj" fmla="val 0"/>
            </a:avLst>
          </a:prstGeom>
          <a:solidFill>
            <a:srgbClr val="6A3F9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531" dirty="0">
                <a:solidFill>
                  <a:schemeClr val="bg1"/>
                </a:solidFill>
                <a:latin typeface="Segoe UI" panose="020B0502040204020203" pitchFamily="34" charset="0"/>
                <a:ea typeface="Segoe UI" panose="020B0502040204020203" pitchFamily="34" charset="0"/>
                <a:cs typeface="Segoe UI" panose="020B0502040204020203" pitchFamily="34" charset="0"/>
              </a:rPr>
              <a:t>Label</a:t>
            </a:r>
          </a:p>
        </p:txBody>
      </p:sp>
      <p:sp>
        <p:nvSpPr>
          <p:cNvPr id="18" name="Rounded Rectangle 17"/>
          <p:cNvSpPr/>
          <p:nvPr/>
        </p:nvSpPr>
        <p:spPr>
          <a:xfrm>
            <a:off x="14687953" y="4687396"/>
            <a:ext cx="4067795" cy="1332627"/>
          </a:xfrm>
          <a:prstGeom prst="roundRect">
            <a:avLst>
              <a:gd name="adj" fmla="val 0"/>
            </a:avLst>
          </a:prstGeom>
          <a:solidFill>
            <a:srgbClr val="6A3F9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531" dirty="0" err="1">
                <a:solidFill>
                  <a:schemeClr val="bg1"/>
                </a:solidFill>
                <a:latin typeface="Segoe UI" panose="020B0502040204020203" pitchFamily="34" charset="0"/>
                <a:ea typeface="Segoe UI" panose="020B0502040204020203" pitchFamily="34" charset="0"/>
                <a:cs typeface="Segoe UI" panose="020B0502040204020203" pitchFamily="34" charset="0"/>
              </a:rPr>
              <a:t>ListView</a:t>
            </a:r>
            <a:endParaRPr lang="en-US" sz="3531" dirty="0">
              <a:solidFill>
                <a:schemeClr val="bg1"/>
              </a:solidFill>
              <a:latin typeface="Segoe UI" panose="020B0502040204020203" pitchFamily="34" charset="0"/>
              <a:ea typeface="Segoe UI" panose="020B0502040204020203" pitchFamily="34" charset="0"/>
              <a:cs typeface="Segoe UI" panose="020B0502040204020203" pitchFamily="34" charset="0"/>
            </a:endParaRPr>
          </a:p>
        </p:txBody>
      </p:sp>
      <p:sp>
        <p:nvSpPr>
          <p:cNvPr id="19" name="Rounded Rectangle 18"/>
          <p:cNvSpPr/>
          <p:nvPr/>
        </p:nvSpPr>
        <p:spPr>
          <a:xfrm>
            <a:off x="19257119" y="4687396"/>
            <a:ext cx="4067795" cy="1332627"/>
          </a:xfrm>
          <a:prstGeom prst="roundRect">
            <a:avLst>
              <a:gd name="adj" fmla="val 0"/>
            </a:avLst>
          </a:prstGeom>
          <a:solidFill>
            <a:srgbClr val="6A3F9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531" dirty="0">
                <a:solidFill>
                  <a:schemeClr val="bg1"/>
                </a:solidFill>
                <a:latin typeface="Segoe UI" panose="020B0502040204020203" pitchFamily="34" charset="0"/>
                <a:ea typeface="Segoe UI" panose="020B0502040204020203" pitchFamily="34" charset="0"/>
                <a:cs typeface="Segoe UI" panose="020B0502040204020203" pitchFamily="34" charset="0"/>
              </a:rPr>
              <a:t>Map</a:t>
            </a:r>
          </a:p>
        </p:txBody>
      </p:sp>
      <p:sp>
        <p:nvSpPr>
          <p:cNvPr id="20" name="Rounded Rectangle 19"/>
          <p:cNvSpPr/>
          <p:nvPr/>
        </p:nvSpPr>
        <p:spPr>
          <a:xfrm>
            <a:off x="980449" y="6542153"/>
            <a:ext cx="4067795" cy="1332627"/>
          </a:xfrm>
          <a:prstGeom prst="roundRect">
            <a:avLst>
              <a:gd name="adj" fmla="val 0"/>
            </a:avLst>
          </a:prstGeom>
          <a:solidFill>
            <a:srgbClr val="6A3F9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531" dirty="0" err="1">
                <a:solidFill>
                  <a:schemeClr val="bg1"/>
                </a:solidFill>
                <a:latin typeface="Segoe UI" panose="020B0502040204020203" pitchFamily="34" charset="0"/>
                <a:ea typeface="Segoe UI" panose="020B0502040204020203" pitchFamily="34" charset="0"/>
                <a:cs typeface="Segoe UI" panose="020B0502040204020203" pitchFamily="34" charset="0"/>
              </a:rPr>
              <a:t>OpenGLView</a:t>
            </a:r>
            <a:endParaRPr lang="en-US" sz="3531" dirty="0">
              <a:solidFill>
                <a:schemeClr val="bg1"/>
              </a:solidFill>
              <a:latin typeface="Segoe UI" panose="020B0502040204020203" pitchFamily="34" charset="0"/>
              <a:ea typeface="Segoe UI" panose="020B0502040204020203" pitchFamily="34" charset="0"/>
              <a:cs typeface="Segoe UI" panose="020B0502040204020203" pitchFamily="34" charset="0"/>
            </a:endParaRPr>
          </a:p>
        </p:txBody>
      </p:sp>
      <p:sp>
        <p:nvSpPr>
          <p:cNvPr id="21" name="Rounded Rectangle 20"/>
          <p:cNvSpPr/>
          <p:nvPr/>
        </p:nvSpPr>
        <p:spPr>
          <a:xfrm>
            <a:off x="5549617" y="6542153"/>
            <a:ext cx="4067795" cy="1332627"/>
          </a:xfrm>
          <a:prstGeom prst="roundRect">
            <a:avLst>
              <a:gd name="adj" fmla="val 0"/>
            </a:avLst>
          </a:prstGeom>
          <a:solidFill>
            <a:srgbClr val="6A3F9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531" dirty="0">
                <a:solidFill>
                  <a:schemeClr val="bg1"/>
                </a:solidFill>
                <a:latin typeface="Segoe UI" panose="020B0502040204020203" pitchFamily="34" charset="0"/>
                <a:ea typeface="Segoe UI" panose="020B0502040204020203" pitchFamily="34" charset="0"/>
                <a:cs typeface="Segoe UI" panose="020B0502040204020203" pitchFamily="34" charset="0"/>
              </a:rPr>
              <a:t>Picker</a:t>
            </a:r>
          </a:p>
        </p:txBody>
      </p:sp>
      <p:sp>
        <p:nvSpPr>
          <p:cNvPr id="22" name="Rounded Rectangle 21"/>
          <p:cNvSpPr/>
          <p:nvPr/>
        </p:nvSpPr>
        <p:spPr>
          <a:xfrm>
            <a:off x="10118785" y="6542153"/>
            <a:ext cx="4067795" cy="1332627"/>
          </a:xfrm>
          <a:prstGeom prst="roundRect">
            <a:avLst>
              <a:gd name="adj" fmla="val 0"/>
            </a:avLst>
          </a:prstGeom>
          <a:solidFill>
            <a:srgbClr val="6A3F9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531" dirty="0" err="1">
                <a:solidFill>
                  <a:schemeClr val="bg1"/>
                </a:solidFill>
                <a:latin typeface="Segoe UI" panose="020B0502040204020203" pitchFamily="34" charset="0"/>
                <a:ea typeface="Segoe UI" panose="020B0502040204020203" pitchFamily="34" charset="0"/>
                <a:cs typeface="Segoe UI" panose="020B0502040204020203" pitchFamily="34" charset="0"/>
              </a:rPr>
              <a:t>ProgressBar</a:t>
            </a:r>
            <a:endParaRPr lang="en-US" sz="3531" dirty="0">
              <a:solidFill>
                <a:schemeClr val="bg1"/>
              </a:solidFill>
              <a:latin typeface="Segoe UI" panose="020B0502040204020203" pitchFamily="34" charset="0"/>
              <a:ea typeface="Segoe UI" panose="020B0502040204020203" pitchFamily="34" charset="0"/>
              <a:cs typeface="Segoe UI" panose="020B0502040204020203" pitchFamily="34" charset="0"/>
            </a:endParaRPr>
          </a:p>
        </p:txBody>
      </p:sp>
      <p:sp>
        <p:nvSpPr>
          <p:cNvPr id="23" name="Rounded Rectangle 22"/>
          <p:cNvSpPr/>
          <p:nvPr/>
        </p:nvSpPr>
        <p:spPr>
          <a:xfrm>
            <a:off x="14687953" y="6542153"/>
            <a:ext cx="4067795" cy="1332627"/>
          </a:xfrm>
          <a:prstGeom prst="roundRect">
            <a:avLst>
              <a:gd name="adj" fmla="val 0"/>
            </a:avLst>
          </a:prstGeom>
          <a:solidFill>
            <a:srgbClr val="6A3F9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531" dirty="0" err="1">
                <a:solidFill>
                  <a:schemeClr val="bg1"/>
                </a:solidFill>
                <a:latin typeface="Segoe UI" panose="020B0502040204020203" pitchFamily="34" charset="0"/>
                <a:ea typeface="Segoe UI" panose="020B0502040204020203" pitchFamily="34" charset="0"/>
                <a:cs typeface="Segoe UI" panose="020B0502040204020203" pitchFamily="34" charset="0"/>
              </a:rPr>
              <a:t>SearchBar</a:t>
            </a:r>
            <a:endParaRPr lang="en-US" sz="3531" dirty="0">
              <a:solidFill>
                <a:schemeClr val="bg1"/>
              </a:solidFill>
              <a:latin typeface="Segoe UI" panose="020B0502040204020203" pitchFamily="34" charset="0"/>
              <a:ea typeface="Segoe UI" panose="020B0502040204020203" pitchFamily="34" charset="0"/>
              <a:cs typeface="Segoe UI" panose="020B0502040204020203" pitchFamily="34" charset="0"/>
            </a:endParaRPr>
          </a:p>
        </p:txBody>
      </p:sp>
      <p:sp>
        <p:nvSpPr>
          <p:cNvPr id="24" name="Rounded Rectangle 23"/>
          <p:cNvSpPr/>
          <p:nvPr/>
        </p:nvSpPr>
        <p:spPr>
          <a:xfrm>
            <a:off x="19257119" y="6542153"/>
            <a:ext cx="4067795" cy="1332627"/>
          </a:xfrm>
          <a:prstGeom prst="roundRect">
            <a:avLst>
              <a:gd name="adj" fmla="val 0"/>
            </a:avLst>
          </a:prstGeom>
          <a:solidFill>
            <a:srgbClr val="6A3F9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531" dirty="0">
                <a:solidFill>
                  <a:schemeClr val="bg1"/>
                </a:solidFill>
                <a:latin typeface="Segoe UI" panose="020B0502040204020203" pitchFamily="34" charset="0"/>
                <a:ea typeface="Segoe UI" panose="020B0502040204020203" pitchFamily="34" charset="0"/>
                <a:cs typeface="Segoe UI" panose="020B0502040204020203" pitchFamily="34" charset="0"/>
              </a:rPr>
              <a:t>Slider</a:t>
            </a:r>
          </a:p>
        </p:txBody>
      </p:sp>
      <p:sp>
        <p:nvSpPr>
          <p:cNvPr id="25" name="Rounded Rectangle 24"/>
          <p:cNvSpPr/>
          <p:nvPr/>
        </p:nvSpPr>
        <p:spPr>
          <a:xfrm>
            <a:off x="980449" y="8396905"/>
            <a:ext cx="4067795" cy="1332627"/>
          </a:xfrm>
          <a:prstGeom prst="roundRect">
            <a:avLst>
              <a:gd name="adj" fmla="val 0"/>
            </a:avLst>
          </a:prstGeom>
          <a:solidFill>
            <a:srgbClr val="6A3F9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531" dirty="0">
                <a:solidFill>
                  <a:schemeClr val="bg1"/>
                </a:solidFill>
                <a:latin typeface="Segoe UI" panose="020B0502040204020203" pitchFamily="34" charset="0"/>
                <a:ea typeface="Segoe UI" panose="020B0502040204020203" pitchFamily="34" charset="0"/>
                <a:cs typeface="Segoe UI" panose="020B0502040204020203" pitchFamily="34" charset="0"/>
              </a:rPr>
              <a:t>Stepper</a:t>
            </a:r>
          </a:p>
        </p:txBody>
      </p:sp>
      <p:sp>
        <p:nvSpPr>
          <p:cNvPr id="26" name="Rounded Rectangle 25"/>
          <p:cNvSpPr/>
          <p:nvPr/>
        </p:nvSpPr>
        <p:spPr>
          <a:xfrm>
            <a:off x="5549617" y="8396905"/>
            <a:ext cx="4067795" cy="1332627"/>
          </a:xfrm>
          <a:prstGeom prst="roundRect">
            <a:avLst>
              <a:gd name="adj" fmla="val 0"/>
            </a:avLst>
          </a:prstGeom>
          <a:solidFill>
            <a:srgbClr val="6A3F9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531" dirty="0" err="1">
                <a:solidFill>
                  <a:schemeClr val="bg1"/>
                </a:solidFill>
                <a:latin typeface="Segoe UI" panose="020B0502040204020203" pitchFamily="34" charset="0"/>
                <a:ea typeface="Segoe UI" panose="020B0502040204020203" pitchFamily="34" charset="0"/>
                <a:cs typeface="Segoe UI" panose="020B0502040204020203" pitchFamily="34" charset="0"/>
              </a:rPr>
              <a:t>TableView</a:t>
            </a:r>
            <a:endParaRPr lang="en-US" sz="3531" dirty="0">
              <a:solidFill>
                <a:schemeClr val="bg1"/>
              </a:solidFill>
              <a:latin typeface="Segoe UI" panose="020B0502040204020203" pitchFamily="34" charset="0"/>
              <a:ea typeface="Segoe UI" panose="020B0502040204020203" pitchFamily="34" charset="0"/>
              <a:cs typeface="Segoe UI" panose="020B0502040204020203" pitchFamily="34" charset="0"/>
            </a:endParaRPr>
          </a:p>
        </p:txBody>
      </p:sp>
      <p:sp>
        <p:nvSpPr>
          <p:cNvPr id="27" name="Rounded Rectangle 26"/>
          <p:cNvSpPr/>
          <p:nvPr/>
        </p:nvSpPr>
        <p:spPr>
          <a:xfrm>
            <a:off x="10118785" y="8396905"/>
            <a:ext cx="4067795" cy="1332627"/>
          </a:xfrm>
          <a:prstGeom prst="roundRect">
            <a:avLst>
              <a:gd name="adj" fmla="val 0"/>
            </a:avLst>
          </a:prstGeom>
          <a:solidFill>
            <a:srgbClr val="6A3F9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531" dirty="0" err="1">
                <a:solidFill>
                  <a:schemeClr val="bg1"/>
                </a:solidFill>
                <a:latin typeface="Segoe UI" panose="020B0502040204020203" pitchFamily="34" charset="0"/>
                <a:ea typeface="Segoe UI" panose="020B0502040204020203" pitchFamily="34" charset="0"/>
                <a:cs typeface="Segoe UI" panose="020B0502040204020203" pitchFamily="34" charset="0"/>
              </a:rPr>
              <a:t>TimePicker</a:t>
            </a:r>
            <a:endParaRPr lang="en-US" sz="3531" dirty="0">
              <a:solidFill>
                <a:schemeClr val="bg1"/>
              </a:solidFill>
              <a:latin typeface="Segoe UI" panose="020B0502040204020203" pitchFamily="34" charset="0"/>
              <a:ea typeface="Segoe UI" panose="020B0502040204020203" pitchFamily="34" charset="0"/>
              <a:cs typeface="Segoe UI" panose="020B0502040204020203" pitchFamily="34" charset="0"/>
            </a:endParaRPr>
          </a:p>
        </p:txBody>
      </p:sp>
      <p:sp>
        <p:nvSpPr>
          <p:cNvPr id="28" name="Rounded Rectangle 27"/>
          <p:cNvSpPr/>
          <p:nvPr/>
        </p:nvSpPr>
        <p:spPr>
          <a:xfrm>
            <a:off x="14687953" y="8412199"/>
            <a:ext cx="4067795" cy="1332627"/>
          </a:xfrm>
          <a:prstGeom prst="roundRect">
            <a:avLst>
              <a:gd name="adj" fmla="val 0"/>
            </a:avLst>
          </a:prstGeom>
          <a:solidFill>
            <a:srgbClr val="6A3F9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531" dirty="0" err="1">
                <a:solidFill>
                  <a:schemeClr val="bg1"/>
                </a:solidFill>
                <a:latin typeface="Segoe UI" panose="020B0502040204020203" pitchFamily="34" charset="0"/>
                <a:ea typeface="Segoe UI" panose="020B0502040204020203" pitchFamily="34" charset="0"/>
                <a:cs typeface="Segoe UI" panose="020B0502040204020203" pitchFamily="34" charset="0"/>
              </a:rPr>
              <a:t>WebView</a:t>
            </a:r>
            <a:endParaRPr lang="en-US" sz="3531" dirty="0">
              <a:solidFill>
                <a:schemeClr val="bg1"/>
              </a:solidFill>
              <a:latin typeface="Segoe UI" panose="020B0502040204020203" pitchFamily="34" charset="0"/>
              <a:ea typeface="Segoe UI" panose="020B0502040204020203" pitchFamily="34" charset="0"/>
              <a:cs typeface="Segoe UI" panose="020B0502040204020203" pitchFamily="34" charset="0"/>
            </a:endParaRPr>
          </a:p>
        </p:txBody>
      </p:sp>
      <p:sp>
        <p:nvSpPr>
          <p:cNvPr id="29" name="Rounded Rectangle 28"/>
          <p:cNvSpPr/>
          <p:nvPr/>
        </p:nvSpPr>
        <p:spPr>
          <a:xfrm>
            <a:off x="19257119" y="8412199"/>
            <a:ext cx="4067795" cy="1332627"/>
          </a:xfrm>
          <a:prstGeom prst="roundRect">
            <a:avLst>
              <a:gd name="adj" fmla="val 0"/>
            </a:avLst>
          </a:prstGeom>
          <a:solidFill>
            <a:srgbClr val="6A3F9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531" dirty="0" err="1">
                <a:solidFill>
                  <a:schemeClr val="bg1"/>
                </a:solidFill>
                <a:latin typeface="Segoe UI" panose="020B0502040204020203" pitchFamily="34" charset="0"/>
                <a:ea typeface="Segoe UI" panose="020B0502040204020203" pitchFamily="34" charset="0"/>
                <a:cs typeface="Segoe UI" panose="020B0502040204020203" pitchFamily="34" charset="0"/>
              </a:rPr>
              <a:t>EntryCell</a:t>
            </a:r>
            <a:endParaRPr lang="en-US" sz="3531" dirty="0">
              <a:solidFill>
                <a:schemeClr val="bg1"/>
              </a:solidFill>
              <a:latin typeface="Segoe UI" panose="020B0502040204020203" pitchFamily="34" charset="0"/>
              <a:ea typeface="Segoe UI" panose="020B0502040204020203" pitchFamily="34" charset="0"/>
              <a:cs typeface="Segoe UI" panose="020B0502040204020203" pitchFamily="34" charset="0"/>
            </a:endParaRPr>
          </a:p>
        </p:txBody>
      </p:sp>
      <p:sp>
        <p:nvSpPr>
          <p:cNvPr id="30" name="Rounded Rectangle 29"/>
          <p:cNvSpPr/>
          <p:nvPr/>
        </p:nvSpPr>
        <p:spPr>
          <a:xfrm>
            <a:off x="980449" y="10251665"/>
            <a:ext cx="4067795" cy="1332627"/>
          </a:xfrm>
          <a:prstGeom prst="roundRect">
            <a:avLst>
              <a:gd name="adj" fmla="val 0"/>
            </a:avLst>
          </a:prstGeom>
          <a:solidFill>
            <a:srgbClr val="6A3F9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531" dirty="0" err="1">
                <a:solidFill>
                  <a:schemeClr val="bg1"/>
                </a:solidFill>
                <a:latin typeface="Segoe UI" panose="020B0502040204020203" pitchFamily="34" charset="0"/>
                <a:ea typeface="Segoe UI" panose="020B0502040204020203" pitchFamily="34" charset="0"/>
                <a:cs typeface="Segoe UI" panose="020B0502040204020203" pitchFamily="34" charset="0"/>
              </a:rPr>
              <a:t>ImageCell</a:t>
            </a:r>
            <a:endParaRPr lang="en-US" sz="3531" dirty="0">
              <a:solidFill>
                <a:schemeClr val="bg1"/>
              </a:solidFill>
              <a:latin typeface="Segoe UI" panose="020B0502040204020203" pitchFamily="34" charset="0"/>
              <a:ea typeface="Segoe UI" panose="020B0502040204020203" pitchFamily="34" charset="0"/>
              <a:cs typeface="Segoe UI" panose="020B0502040204020203" pitchFamily="34" charset="0"/>
            </a:endParaRPr>
          </a:p>
        </p:txBody>
      </p:sp>
      <p:sp>
        <p:nvSpPr>
          <p:cNvPr id="31" name="Rounded Rectangle 30"/>
          <p:cNvSpPr/>
          <p:nvPr/>
        </p:nvSpPr>
        <p:spPr>
          <a:xfrm>
            <a:off x="5549617" y="10251665"/>
            <a:ext cx="4067795" cy="1332627"/>
          </a:xfrm>
          <a:prstGeom prst="roundRect">
            <a:avLst>
              <a:gd name="adj" fmla="val 0"/>
            </a:avLst>
          </a:prstGeom>
          <a:solidFill>
            <a:srgbClr val="6A3F9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531" dirty="0" err="1">
                <a:solidFill>
                  <a:schemeClr val="bg1"/>
                </a:solidFill>
                <a:latin typeface="Segoe UI" panose="020B0502040204020203" pitchFamily="34" charset="0"/>
                <a:ea typeface="Segoe UI" panose="020B0502040204020203" pitchFamily="34" charset="0"/>
                <a:cs typeface="Segoe UI" panose="020B0502040204020203" pitchFamily="34" charset="0"/>
              </a:rPr>
              <a:t>SwitchCell</a:t>
            </a:r>
            <a:endParaRPr lang="en-US" sz="3531" dirty="0">
              <a:solidFill>
                <a:schemeClr val="bg1"/>
              </a:solidFill>
              <a:latin typeface="Segoe UI" panose="020B0502040204020203" pitchFamily="34" charset="0"/>
              <a:ea typeface="Segoe UI" panose="020B0502040204020203" pitchFamily="34" charset="0"/>
              <a:cs typeface="Segoe UI" panose="020B0502040204020203" pitchFamily="34" charset="0"/>
            </a:endParaRPr>
          </a:p>
        </p:txBody>
      </p:sp>
      <p:sp>
        <p:nvSpPr>
          <p:cNvPr id="32" name="Rounded Rectangle 31"/>
          <p:cNvSpPr/>
          <p:nvPr/>
        </p:nvSpPr>
        <p:spPr>
          <a:xfrm>
            <a:off x="10118785" y="10251665"/>
            <a:ext cx="4067795" cy="1332627"/>
          </a:xfrm>
          <a:prstGeom prst="roundRect">
            <a:avLst>
              <a:gd name="adj" fmla="val 0"/>
            </a:avLst>
          </a:prstGeom>
          <a:solidFill>
            <a:srgbClr val="6A3F9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531" dirty="0" err="1">
                <a:solidFill>
                  <a:schemeClr val="bg1"/>
                </a:solidFill>
                <a:latin typeface="Segoe UI" panose="020B0502040204020203" pitchFamily="34" charset="0"/>
                <a:ea typeface="Segoe UI" panose="020B0502040204020203" pitchFamily="34" charset="0"/>
                <a:cs typeface="Segoe UI" panose="020B0502040204020203" pitchFamily="34" charset="0"/>
              </a:rPr>
              <a:t>TextCell</a:t>
            </a:r>
            <a:endParaRPr lang="en-US" sz="3531" dirty="0">
              <a:solidFill>
                <a:schemeClr val="bg1"/>
              </a:solidFill>
              <a:latin typeface="Segoe UI" panose="020B0502040204020203" pitchFamily="34" charset="0"/>
              <a:ea typeface="Segoe UI" panose="020B0502040204020203" pitchFamily="34" charset="0"/>
              <a:cs typeface="Segoe UI" panose="020B0502040204020203" pitchFamily="34" charset="0"/>
            </a:endParaRPr>
          </a:p>
        </p:txBody>
      </p:sp>
      <p:sp>
        <p:nvSpPr>
          <p:cNvPr id="33" name="Rounded Rectangle 32"/>
          <p:cNvSpPr/>
          <p:nvPr/>
        </p:nvSpPr>
        <p:spPr>
          <a:xfrm>
            <a:off x="14687953" y="10251665"/>
            <a:ext cx="4067795" cy="1332627"/>
          </a:xfrm>
          <a:prstGeom prst="roundRect">
            <a:avLst>
              <a:gd name="adj" fmla="val 0"/>
            </a:avLst>
          </a:prstGeom>
          <a:solidFill>
            <a:srgbClr val="6A3F9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531" dirty="0" err="1">
                <a:solidFill>
                  <a:schemeClr val="bg1"/>
                </a:solidFill>
                <a:latin typeface="Segoe UI" panose="020B0502040204020203" pitchFamily="34" charset="0"/>
                <a:ea typeface="Segoe UI" panose="020B0502040204020203" pitchFamily="34" charset="0"/>
                <a:cs typeface="Segoe UI" panose="020B0502040204020203" pitchFamily="34" charset="0"/>
              </a:rPr>
              <a:t>ViewCell</a:t>
            </a:r>
            <a:endParaRPr lang="en-US" sz="3531" dirty="0">
              <a:solidFill>
                <a:schemeClr val="bg1"/>
              </a:solidFill>
              <a:latin typeface="Segoe UI" panose="020B0502040204020203" pitchFamily="34" charset="0"/>
              <a:ea typeface="Segoe UI" panose="020B0502040204020203" pitchFamily="34" charset="0"/>
              <a:cs typeface="Segoe UI" panose="020B0502040204020203" pitchFamily="34" charset="0"/>
            </a:endParaRPr>
          </a:p>
        </p:txBody>
      </p:sp>
      <p:sp>
        <p:nvSpPr>
          <p:cNvPr id="5" name="Title 4"/>
          <p:cNvSpPr>
            <a:spLocks noGrp="1"/>
          </p:cNvSpPr>
          <p:nvPr>
            <p:ph type="title"/>
          </p:nvPr>
        </p:nvSpPr>
        <p:spPr/>
        <p:txBody>
          <a:bodyPr/>
          <a:lstStyle/>
          <a:p>
            <a:r>
              <a:rPr lang="en-US"/>
              <a:t>Controls</a:t>
            </a:r>
            <a:endParaRPr lang="en-US" dirty="0"/>
          </a:p>
        </p:txBody>
      </p:sp>
    </p:spTree>
    <p:extLst>
      <p:ext uri="{BB962C8B-B14F-4D97-AF65-F5344CB8AC3E}">
        <p14:creationId xmlns:p14="http://schemas.microsoft.com/office/powerpoint/2010/main" val="10480437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1767799" y="5471477"/>
            <a:ext cx="20030318" cy="5811723"/>
            <a:chOff x="388937" y="2881510"/>
            <a:chExt cx="11658598" cy="3382700"/>
          </a:xfrm>
        </p:grpSpPr>
        <p:pic>
          <p:nvPicPr>
            <p:cNvPr id="6" name="Picture 5"/>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88937" y="2881510"/>
              <a:ext cx="11620500" cy="1884100"/>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27038" y="4380110"/>
              <a:ext cx="11620497" cy="1884100"/>
            </a:xfrm>
            <a:prstGeom prst="rect">
              <a:avLst/>
            </a:prstGeom>
          </p:spPr>
        </p:pic>
      </p:grpSp>
      <p:sp>
        <p:nvSpPr>
          <p:cNvPr id="7" name="Rectangle 6"/>
          <p:cNvSpPr/>
          <p:nvPr/>
        </p:nvSpPr>
        <p:spPr>
          <a:xfrm>
            <a:off x="0" y="0"/>
            <a:ext cx="24384000" cy="31266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p:cNvSpPr txBox="1">
            <a:spLocks/>
          </p:cNvSpPr>
          <p:nvPr/>
        </p:nvSpPr>
        <p:spPr>
          <a:xfrm>
            <a:off x="1109355" y="801362"/>
            <a:ext cx="20188546" cy="154809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9600" b="0" i="0" kern="1200">
                <a:solidFill>
                  <a:schemeClr val="bg1"/>
                </a:solidFill>
                <a:latin typeface="Segoe UI Light" panose="020B0502040204020203" pitchFamily="34" charset="0"/>
                <a:ea typeface="Segoe UI" charset="0"/>
                <a:cs typeface="Segoe UI" charset="0"/>
              </a:defRPr>
            </a:lvl1pPr>
          </a:lstStyle>
          <a:p>
            <a:r>
              <a:rPr lang="en-US">
                <a:solidFill>
                  <a:schemeClr val="tx2"/>
                </a:solidFill>
              </a:rPr>
              <a:t>Xamarin &amp; Xamarin.Forms</a:t>
            </a:r>
            <a:r>
              <a:rPr lang="en-US" dirty="0">
                <a:solidFill>
                  <a:schemeClr val="tx2"/>
                </a:solidFill>
              </a:rPr>
              <a:t> ecosystem</a:t>
            </a:r>
          </a:p>
        </p:txBody>
      </p:sp>
    </p:spTree>
    <p:extLst>
      <p:ext uri="{BB962C8B-B14F-4D97-AF65-F5344CB8AC3E}">
        <p14:creationId xmlns:p14="http://schemas.microsoft.com/office/powerpoint/2010/main" val="41285625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Native UI from shared code</a:t>
            </a:r>
          </a:p>
        </p:txBody>
      </p:sp>
      <p:sp>
        <p:nvSpPr>
          <p:cNvPr id="2" name="Text Placeholder 1"/>
          <p:cNvSpPr>
            <a:spLocks noGrp="1"/>
          </p:cNvSpPr>
          <p:nvPr>
            <p:ph type="body" sz="quarter" idx="4294967295"/>
          </p:nvPr>
        </p:nvSpPr>
        <p:spPr>
          <a:xfrm>
            <a:off x="13155561" y="2805113"/>
            <a:ext cx="11228439" cy="10612437"/>
          </a:xfrm>
        </p:spPr>
        <p:txBody>
          <a:bodyPr>
            <a:normAutofit lnSpcReduction="10000"/>
          </a:bodyPr>
          <a:lstStyle/>
          <a:p>
            <a:pPr marL="0" indent="0">
              <a:buNone/>
            </a:pPr>
            <a:r>
              <a:rPr lang="en-US" sz="2500" dirty="0">
                <a:solidFill>
                  <a:schemeClr val="tx1"/>
                </a:solidFill>
                <a:latin typeface="+mn-lt"/>
              </a:rPr>
              <a:t>&lt;?</a:t>
            </a:r>
            <a:r>
              <a:rPr lang="en-US" sz="2500" dirty="0">
                <a:solidFill>
                  <a:srgbClr val="53954A"/>
                </a:solidFill>
                <a:latin typeface="+mn-lt"/>
              </a:rPr>
              <a:t>xml</a:t>
            </a:r>
            <a:r>
              <a:rPr lang="en-US" sz="2500" dirty="0">
                <a:solidFill>
                  <a:schemeClr val="tx1"/>
                </a:solidFill>
                <a:latin typeface="+mn-lt"/>
              </a:rPr>
              <a:t> </a:t>
            </a:r>
            <a:r>
              <a:rPr lang="en-US" sz="2500" dirty="0">
                <a:solidFill>
                  <a:srgbClr val="654792"/>
                </a:solidFill>
                <a:latin typeface="+mn-lt"/>
              </a:rPr>
              <a:t>version</a:t>
            </a:r>
            <a:r>
              <a:rPr lang="en-US" sz="2500" dirty="0">
                <a:solidFill>
                  <a:schemeClr val="tx1"/>
                </a:solidFill>
                <a:latin typeface="+mn-lt"/>
              </a:rPr>
              <a:t>=</a:t>
            </a:r>
            <a:r>
              <a:rPr lang="en-US" sz="2500" dirty="0">
                <a:solidFill>
                  <a:srgbClr val="D53A05"/>
                </a:solidFill>
                <a:latin typeface="+mn-lt"/>
              </a:rPr>
              <a:t>"1.0" </a:t>
            </a:r>
            <a:r>
              <a:rPr lang="en-US" sz="2500" dirty="0">
                <a:solidFill>
                  <a:srgbClr val="654792"/>
                </a:solidFill>
                <a:latin typeface="+mn-lt"/>
              </a:rPr>
              <a:t>encoding</a:t>
            </a:r>
            <a:r>
              <a:rPr lang="en-US" sz="2500" dirty="0">
                <a:solidFill>
                  <a:schemeClr val="tx1"/>
                </a:solidFill>
                <a:latin typeface="+mn-lt"/>
              </a:rPr>
              <a:t>=</a:t>
            </a:r>
            <a:r>
              <a:rPr lang="en-US" sz="2500" dirty="0">
                <a:solidFill>
                  <a:srgbClr val="D53A05"/>
                </a:solidFill>
                <a:latin typeface="+mn-lt"/>
              </a:rPr>
              <a:t>"UTF-8"</a:t>
            </a:r>
            <a:r>
              <a:rPr lang="en-US" sz="2500" dirty="0">
                <a:solidFill>
                  <a:schemeClr val="tx1"/>
                </a:solidFill>
                <a:latin typeface="+mn-lt"/>
              </a:rPr>
              <a:t>?&gt;</a:t>
            </a:r>
          </a:p>
          <a:p>
            <a:pPr marL="0" indent="0">
              <a:buNone/>
            </a:pPr>
            <a:r>
              <a:rPr lang="en-US" sz="2500" dirty="0">
                <a:solidFill>
                  <a:schemeClr val="tx1"/>
                </a:solidFill>
                <a:latin typeface="+mn-lt"/>
              </a:rPr>
              <a:t>&lt;</a:t>
            </a:r>
            <a:r>
              <a:rPr lang="en-US" sz="2500" dirty="0" err="1">
                <a:solidFill>
                  <a:srgbClr val="53954A"/>
                </a:solidFill>
                <a:latin typeface="+mn-lt"/>
              </a:rPr>
              <a:t>TabbedPage</a:t>
            </a:r>
            <a:r>
              <a:rPr lang="en-US" sz="2500" dirty="0">
                <a:solidFill>
                  <a:schemeClr val="tx1"/>
                </a:solidFill>
                <a:latin typeface="+mn-lt"/>
              </a:rPr>
              <a:t> </a:t>
            </a:r>
            <a:r>
              <a:rPr lang="en-US" sz="2500" dirty="0" err="1">
                <a:solidFill>
                  <a:srgbClr val="654792"/>
                </a:solidFill>
                <a:latin typeface="+mn-lt"/>
              </a:rPr>
              <a:t>xmlns</a:t>
            </a:r>
            <a:r>
              <a:rPr lang="en-US" sz="2500" dirty="0">
                <a:solidFill>
                  <a:schemeClr val="tx1"/>
                </a:solidFill>
                <a:latin typeface="+mn-lt"/>
              </a:rPr>
              <a:t>=</a:t>
            </a:r>
            <a:r>
              <a:rPr lang="en-US" sz="2500" dirty="0">
                <a:solidFill>
                  <a:srgbClr val="D53A05"/>
                </a:solidFill>
                <a:latin typeface="+mn-lt"/>
              </a:rPr>
              <a:t>"http://</a:t>
            </a:r>
            <a:r>
              <a:rPr lang="en-US" sz="2500" dirty="0" err="1">
                <a:solidFill>
                  <a:srgbClr val="D53A05"/>
                </a:solidFill>
                <a:latin typeface="+mn-lt"/>
              </a:rPr>
              <a:t>xamarin.com</a:t>
            </a:r>
            <a:r>
              <a:rPr lang="en-US" sz="2500" dirty="0">
                <a:solidFill>
                  <a:srgbClr val="D53A05"/>
                </a:solidFill>
                <a:latin typeface="+mn-lt"/>
              </a:rPr>
              <a:t>/schemas/2014/forms</a:t>
            </a:r>
            <a:r>
              <a:rPr lang="en-US" sz="2500" dirty="0">
                <a:solidFill>
                  <a:schemeClr val="tx1"/>
                </a:solidFill>
                <a:latin typeface="+mn-lt"/>
              </a:rPr>
              <a:t>"</a:t>
            </a:r>
          </a:p>
          <a:p>
            <a:pPr marL="0" indent="0">
              <a:buNone/>
            </a:pPr>
            <a:r>
              <a:rPr lang="en-US" sz="2500" dirty="0">
                <a:solidFill>
                  <a:schemeClr val="tx1"/>
                </a:solidFill>
                <a:latin typeface="+mn-lt"/>
              </a:rPr>
              <a:t>            </a:t>
            </a:r>
            <a:r>
              <a:rPr lang="en-US" sz="2500" dirty="0" err="1">
                <a:solidFill>
                  <a:srgbClr val="654792"/>
                </a:solidFill>
                <a:latin typeface="+mn-lt"/>
              </a:rPr>
              <a:t>xmlns:x</a:t>
            </a:r>
            <a:r>
              <a:rPr lang="en-US" sz="2500" dirty="0">
                <a:solidFill>
                  <a:schemeClr val="tx1"/>
                </a:solidFill>
                <a:latin typeface="+mn-lt"/>
              </a:rPr>
              <a:t>=</a:t>
            </a:r>
            <a:r>
              <a:rPr lang="en-US" sz="2500" dirty="0">
                <a:solidFill>
                  <a:srgbClr val="D53A05"/>
                </a:solidFill>
                <a:latin typeface="+mn-lt"/>
              </a:rPr>
              <a:t>"http://</a:t>
            </a:r>
            <a:r>
              <a:rPr lang="en-US" sz="2500" dirty="0" err="1">
                <a:solidFill>
                  <a:srgbClr val="D53A05"/>
                </a:solidFill>
                <a:latin typeface="+mn-lt"/>
              </a:rPr>
              <a:t>schemas.microsoft.com</a:t>
            </a:r>
            <a:r>
              <a:rPr lang="en-US" sz="2500" dirty="0">
                <a:solidFill>
                  <a:srgbClr val="D53A05"/>
                </a:solidFill>
                <a:latin typeface="+mn-lt"/>
              </a:rPr>
              <a:t>/</a:t>
            </a:r>
            <a:r>
              <a:rPr lang="en-US" sz="2500" dirty="0" err="1">
                <a:solidFill>
                  <a:srgbClr val="D53A05"/>
                </a:solidFill>
                <a:latin typeface="+mn-lt"/>
              </a:rPr>
              <a:t>winfx</a:t>
            </a:r>
            <a:r>
              <a:rPr lang="en-US" sz="2500" dirty="0">
                <a:solidFill>
                  <a:srgbClr val="D53A05"/>
                </a:solidFill>
                <a:latin typeface="+mn-lt"/>
              </a:rPr>
              <a:t>/2009/</a:t>
            </a:r>
            <a:r>
              <a:rPr lang="en-US" sz="2500" dirty="0" err="1">
                <a:solidFill>
                  <a:srgbClr val="D53A05"/>
                </a:solidFill>
                <a:latin typeface="+mn-lt"/>
              </a:rPr>
              <a:t>xaml</a:t>
            </a:r>
            <a:r>
              <a:rPr lang="en-US" sz="2500" dirty="0">
                <a:solidFill>
                  <a:srgbClr val="D53A05"/>
                </a:solidFill>
                <a:latin typeface="+mn-lt"/>
              </a:rPr>
              <a:t>"</a:t>
            </a:r>
          </a:p>
          <a:p>
            <a:pPr marL="0" indent="0">
              <a:buNone/>
            </a:pPr>
            <a:r>
              <a:rPr lang="en-US" sz="2500" dirty="0">
                <a:solidFill>
                  <a:schemeClr val="tx1"/>
                </a:solidFill>
                <a:latin typeface="+mn-lt"/>
              </a:rPr>
              <a:t>           </a:t>
            </a:r>
            <a:r>
              <a:rPr lang="en-US" sz="2500" dirty="0">
                <a:solidFill>
                  <a:srgbClr val="654792"/>
                </a:solidFill>
                <a:latin typeface="+mn-lt"/>
              </a:rPr>
              <a:t> </a:t>
            </a:r>
            <a:r>
              <a:rPr lang="en-US" sz="2500" dirty="0" err="1">
                <a:solidFill>
                  <a:srgbClr val="654792"/>
                </a:solidFill>
                <a:latin typeface="+mn-lt"/>
              </a:rPr>
              <a:t>x:Class</a:t>
            </a:r>
            <a:r>
              <a:rPr lang="en-US" sz="2500" dirty="0">
                <a:solidFill>
                  <a:schemeClr val="tx1"/>
                </a:solidFill>
                <a:latin typeface="+mn-lt"/>
              </a:rPr>
              <a:t>=</a:t>
            </a:r>
            <a:r>
              <a:rPr lang="en-US" sz="2500" dirty="0">
                <a:solidFill>
                  <a:srgbClr val="D53A05"/>
                </a:solidFill>
                <a:latin typeface="+mn-lt"/>
              </a:rPr>
              <a:t>"</a:t>
            </a:r>
            <a:r>
              <a:rPr lang="en-US" sz="2500" dirty="0" err="1">
                <a:solidFill>
                  <a:srgbClr val="D53A05"/>
                </a:solidFill>
                <a:latin typeface="+mn-lt"/>
              </a:rPr>
              <a:t>MyApp.MainPage</a:t>
            </a:r>
            <a:r>
              <a:rPr lang="en-US" sz="2500" dirty="0">
                <a:solidFill>
                  <a:srgbClr val="D53A05"/>
                </a:solidFill>
                <a:latin typeface="+mn-lt"/>
              </a:rPr>
              <a:t>"</a:t>
            </a:r>
            <a:r>
              <a:rPr lang="en-US" sz="2500" dirty="0">
                <a:solidFill>
                  <a:schemeClr val="tx1"/>
                </a:solidFill>
                <a:latin typeface="+mn-lt"/>
              </a:rPr>
              <a:t>&gt;</a:t>
            </a:r>
          </a:p>
          <a:p>
            <a:pPr marL="473092" lvl="1" indent="0">
              <a:buNone/>
            </a:pPr>
            <a:r>
              <a:rPr lang="en-US" sz="2500" dirty="0">
                <a:solidFill>
                  <a:schemeClr val="tx1"/>
                </a:solidFill>
              </a:rPr>
              <a:t>&lt;</a:t>
            </a:r>
            <a:r>
              <a:rPr lang="en-US" sz="2500" dirty="0" err="1">
                <a:solidFill>
                  <a:srgbClr val="53954A"/>
                </a:solidFill>
              </a:rPr>
              <a:t>TabbedPage</a:t>
            </a:r>
            <a:r>
              <a:rPr lang="en-US" sz="2500" dirty="0" err="1">
                <a:solidFill>
                  <a:schemeClr val="tx1"/>
                </a:solidFill>
              </a:rPr>
              <a:t>.Children</a:t>
            </a:r>
            <a:r>
              <a:rPr lang="en-US" sz="2500" dirty="0">
                <a:solidFill>
                  <a:schemeClr val="tx1"/>
                </a:solidFill>
              </a:rPr>
              <a:t>&gt;</a:t>
            </a:r>
          </a:p>
          <a:p>
            <a:pPr marL="896386" lvl="2" indent="0">
              <a:buNone/>
            </a:pPr>
            <a:r>
              <a:rPr lang="en-US" sz="2500" dirty="0">
                <a:solidFill>
                  <a:schemeClr val="tx1"/>
                </a:solidFill>
              </a:rPr>
              <a:t>&lt;</a:t>
            </a:r>
            <a:r>
              <a:rPr lang="en-US" sz="2500" dirty="0" err="1">
                <a:solidFill>
                  <a:srgbClr val="53954A"/>
                </a:solidFill>
              </a:rPr>
              <a:t>ContentPage</a:t>
            </a:r>
            <a:r>
              <a:rPr lang="en-US" sz="2500" dirty="0">
                <a:solidFill>
                  <a:schemeClr val="tx1"/>
                </a:solidFill>
              </a:rPr>
              <a:t> </a:t>
            </a:r>
            <a:r>
              <a:rPr lang="en-US" sz="2500" dirty="0">
                <a:solidFill>
                  <a:srgbClr val="654792"/>
                </a:solidFill>
              </a:rPr>
              <a:t>Title</a:t>
            </a:r>
            <a:r>
              <a:rPr lang="en-US" sz="2500" dirty="0">
                <a:solidFill>
                  <a:schemeClr val="tx1"/>
                </a:solidFill>
              </a:rPr>
              <a:t>=</a:t>
            </a:r>
            <a:r>
              <a:rPr lang="en-US" sz="2500" dirty="0">
                <a:solidFill>
                  <a:srgbClr val="D53A05"/>
                </a:solidFill>
              </a:rPr>
              <a:t>"Profile" </a:t>
            </a:r>
            <a:r>
              <a:rPr lang="en-US" sz="2500" dirty="0">
                <a:solidFill>
                  <a:srgbClr val="654792"/>
                </a:solidFill>
              </a:rPr>
              <a:t>Icon</a:t>
            </a:r>
            <a:r>
              <a:rPr lang="en-US" sz="2500" dirty="0">
                <a:solidFill>
                  <a:schemeClr val="tx1"/>
                </a:solidFill>
              </a:rPr>
              <a:t>=</a:t>
            </a:r>
            <a:r>
              <a:rPr lang="en-US" sz="2500" dirty="0">
                <a:solidFill>
                  <a:srgbClr val="D53A05"/>
                </a:solidFill>
              </a:rPr>
              <a:t>"</a:t>
            </a:r>
            <a:r>
              <a:rPr lang="en-US" sz="2500" dirty="0" err="1">
                <a:solidFill>
                  <a:srgbClr val="D53A05"/>
                </a:solidFill>
              </a:rPr>
              <a:t>Profile.png</a:t>
            </a:r>
            <a:r>
              <a:rPr lang="en-US" sz="2500" dirty="0">
                <a:solidFill>
                  <a:srgbClr val="D53A05"/>
                </a:solidFill>
              </a:rPr>
              <a:t>"</a:t>
            </a:r>
            <a:r>
              <a:rPr lang="en-US" sz="2500" dirty="0">
                <a:solidFill>
                  <a:schemeClr val="tx1"/>
                </a:solidFill>
              </a:rPr>
              <a:t>&gt;</a:t>
            </a:r>
          </a:p>
          <a:p>
            <a:pPr marL="896386" lvl="2" indent="0">
              <a:buNone/>
            </a:pPr>
            <a:r>
              <a:rPr lang="en-US" sz="2500" dirty="0">
                <a:solidFill>
                  <a:schemeClr val="tx1"/>
                </a:solidFill>
              </a:rPr>
              <a:t>    &lt;</a:t>
            </a:r>
            <a:r>
              <a:rPr lang="en-US" sz="2500" dirty="0" err="1">
                <a:solidFill>
                  <a:srgbClr val="53954A"/>
                </a:solidFill>
              </a:rPr>
              <a:t>StackLayout</a:t>
            </a:r>
            <a:r>
              <a:rPr lang="en-US" sz="2500" dirty="0">
                <a:solidFill>
                  <a:schemeClr val="tx1"/>
                </a:solidFill>
              </a:rPr>
              <a:t> </a:t>
            </a:r>
            <a:r>
              <a:rPr lang="en-US" sz="2500" dirty="0">
                <a:solidFill>
                  <a:srgbClr val="654792"/>
                </a:solidFill>
              </a:rPr>
              <a:t>Spacing</a:t>
            </a:r>
            <a:r>
              <a:rPr lang="en-US" sz="2500" dirty="0">
                <a:solidFill>
                  <a:schemeClr val="tx1"/>
                </a:solidFill>
              </a:rPr>
              <a:t>=</a:t>
            </a:r>
            <a:r>
              <a:rPr lang="en-US" sz="2500" dirty="0">
                <a:solidFill>
                  <a:srgbClr val="D53A05"/>
                </a:solidFill>
              </a:rPr>
              <a:t>"20"</a:t>
            </a:r>
            <a:r>
              <a:rPr lang="en-US" sz="2500" dirty="0">
                <a:solidFill>
                  <a:schemeClr val="tx1"/>
                </a:solidFill>
              </a:rPr>
              <a:t> </a:t>
            </a:r>
            <a:r>
              <a:rPr lang="en-US" sz="2500" dirty="0">
                <a:solidFill>
                  <a:srgbClr val="654792"/>
                </a:solidFill>
              </a:rPr>
              <a:t>Padding</a:t>
            </a:r>
            <a:r>
              <a:rPr lang="en-US" sz="2500" dirty="0">
                <a:solidFill>
                  <a:schemeClr val="tx1"/>
                </a:solidFill>
              </a:rPr>
              <a:t>=</a:t>
            </a:r>
            <a:r>
              <a:rPr lang="en-US" sz="2500" dirty="0">
                <a:solidFill>
                  <a:srgbClr val="D53A05"/>
                </a:solidFill>
              </a:rPr>
              <a:t>"20"</a:t>
            </a:r>
          </a:p>
          <a:p>
            <a:pPr marL="896386" lvl="2" indent="0">
              <a:buNone/>
            </a:pPr>
            <a:r>
              <a:rPr lang="de-DE" sz="2500" dirty="0">
                <a:solidFill>
                  <a:schemeClr val="tx1"/>
                </a:solidFill>
              </a:rPr>
              <a:t>                 </a:t>
            </a:r>
            <a:r>
              <a:rPr lang="de-DE" sz="2500" dirty="0">
                <a:solidFill>
                  <a:srgbClr val="654792"/>
                </a:solidFill>
              </a:rPr>
              <a:t>VerticalOptions</a:t>
            </a:r>
            <a:r>
              <a:rPr lang="de-DE" sz="2500" dirty="0">
                <a:solidFill>
                  <a:schemeClr val="tx1"/>
                </a:solidFill>
              </a:rPr>
              <a:t>=</a:t>
            </a:r>
            <a:r>
              <a:rPr lang="de-DE" sz="2500" dirty="0">
                <a:solidFill>
                  <a:srgbClr val="D53A05"/>
                </a:solidFill>
              </a:rPr>
              <a:t>"Center"</a:t>
            </a:r>
            <a:r>
              <a:rPr lang="de-DE" sz="2500" dirty="0">
                <a:solidFill>
                  <a:schemeClr val="tx1"/>
                </a:solidFill>
              </a:rPr>
              <a:t>&gt;</a:t>
            </a:r>
          </a:p>
          <a:p>
            <a:pPr marL="896386" lvl="2" indent="0">
              <a:buNone/>
            </a:pPr>
            <a:endParaRPr lang="de-DE" sz="2500" dirty="0">
              <a:solidFill>
                <a:schemeClr val="tx1"/>
              </a:solidFill>
            </a:endParaRPr>
          </a:p>
          <a:p>
            <a:pPr marL="896386" lvl="2" indent="0">
              <a:buNone/>
            </a:pPr>
            <a:r>
              <a:rPr lang="de-DE" sz="2500" dirty="0">
                <a:solidFill>
                  <a:schemeClr val="tx1"/>
                </a:solidFill>
              </a:rPr>
              <a:t>        &lt;</a:t>
            </a:r>
            <a:r>
              <a:rPr lang="de-DE" sz="2500" dirty="0">
                <a:solidFill>
                  <a:srgbClr val="53954A"/>
                </a:solidFill>
              </a:rPr>
              <a:t>Entry</a:t>
            </a:r>
            <a:r>
              <a:rPr lang="de-DE" sz="2500" dirty="0">
                <a:solidFill>
                  <a:schemeClr val="tx1"/>
                </a:solidFill>
              </a:rPr>
              <a:t> </a:t>
            </a:r>
            <a:r>
              <a:rPr lang="de-DE" sz="2500" dirty="0" err="1">
                <a:solidFill>
                  <a:srgbClr val="654792"/>
                </a:solidFill>
              </a:rPr>
              <a:t>Placeholder</a:t>
            </a:r>
            <a:r>
              <a:rPr lang="de-DE" sz="2500" dirty="0">
                <a:solidFill>
                  <a:schemeClr val="tx1"/>
                </a:solidFill>
              </a:rPr>
              <a:t>=</a:t>
            </a:r>
            <a:r>
              <a:rPr lang="de-DE" sz="2500" dirty="0">
                <a:solidFill>
                  <a:srgbClr val="D53A05"/>
                </a:solidFill>
              </a:rPr>
              <a:t>"Username"</a:t>
            </a:r>
          </a:p>
          <a:p>
            <a:pPr marL="896386" lvl="2" indent="0">
              <a:buNone/>
            </a:pPr>
            <a:r>
              <a:rPr lang="da-DK" sz="2500" dirty="0">
                <a:solidFill>
                  <a:schemeClr val="tx1"/>
                </a:solidFill>
              </a:rPr>
              <a:t>               </a:t>
            </a:r>
            <a:r>
              <a:rPr lang="da-DK" sz="2500" dirty="0">
                <a:solidFill>
                  <a:srgbClr val="654792"/>
                </a:solidFill>
              </a:rPr>
              <a:t>Text</a:t>
            </a:r>
            <a:r>
              <a:rPr lang="da-DK" sz="2500" dirty="0">
                <a:solidFill>
                  <a:schemeClr val="tx1"/>
                </a:solidFill>
              </a:rPr>
              <a:t>=</a:t>
            </a:r>
            <a:r>
              <a:rPr lang="da-DK" sz="2500" dirty="0">
                <a:solidFill>
                  <a:srgbClr val="D53A05"/>
                </a:solidFill>
              </a:rPr>
              <a:t>"{Binding Username}"</a:t>
            </a:r>
            <a:r>
              <a:rPr lang="da-DK" sz="2500" dirty="0">
                <a:solidFill>
                  <a:schemeClr val="tx1"/>
                </a:solidFill>
              </a:rPr>
              <a:t>/&gt;</a:t>
            </a:r>
          </a:p>
          <a:p>
            <a:pPr marL="896386" lvl="2" indent="0">
              <a:buNone/>
            </a:pPr>
            <a:endParaRPr lang="da-DK" sz="2500" dirty="0">
              <a:solidFill>
                <a:schemeClr val="tx1"/>
              </a:solidFill>
            </a:endParaRPr>
          </a:p>
          <a:p>
            <a:pPr marL="896386" lvl="2" indent="0">
              <a:buNone/>
            </a:pPr>
            <a:r>
              <a:rPr lang="da-DK" sz="2500" dirty="0">
                <a:solidFill>
                  <a:schemeClr val="tx1"/>
                </a:solidFill>
              </a:rPr>
              <a:t>        &lt;</a:t>
            </a:r>
            <a:r>
              <a:rPr lang="da-DK" sz="2500" dirty="0" err="1">
                <a:solidFill>
                  <a:srgbClr val="53954A"/>
                </a:solidFill>
              </a:rPr>
              <a:t>Entry</a:t>
            </a:r>
            <a:r>
              <a:rPr lang="da-DK" sz="2500" dirty="0">
                <a:solidFill>
                  <a:srgbClr val="53954A"/>
                </a:solidFill>
              </a:rPr>
              <a:t> </a:t>
            </a:r>
            <a:r>
              <a:rPr lang="da-DK" sz="2500" dirty="0">
                <a:solidFill>
                  <a:srgbClr val="654792"/>
                </a:solidFill>
              </a:rPr>
              <a:t>Placeholder</a:t>
            </a:r>
            <a:r>
              <a:rPr lang="da-DK" sz="2500" dirty="0">
                <a:solidFill>
                  <a:schemeClr val="tx1"/>
                </a:solidFill>
              </a:rPr>
              <a:t>=</a:t>
            </a:r>
            <a:r>
              <a:rPr lang="da-DK" sz="2500" dirty="0">
                <a:solidFill>
                  <a:srgbClr val="D53A05"/>
                </a:solidFill>
              </a:rPr>
              <a:t>"Password"</a:t>
            </a:r>
          </a:p>
          <a:p>
            <a:pPr marL="896386" lvl="2" indent="0">
              <a:buNone/>
            </a:pPr>
            <a:r>
              <a:rPr lang="nl-NL" sz="2500" dirty="0">
                <a:solidFill>
                  <a:schemeClr val="tx1"/>
                </a:solidFill>
              </a:rPr>
              <a:t>               </a:t>
            </a:r>
            <a:r>
              <a:rPr lang="nl-NL" sz="2500" dirty="0" err="1">
                <a:solidFill>
                  <a:srgbClr val="654792"/>
                </a:solidFill>
              </a:rPr>
              <a:t>Text</a:t>
            </a:r>
            <a:r>
              <a:rPr lang="nl-NL" sz="2500" dirty="0">
                <a:solidFill>
                  <a:schemeClr val="tx1"/>
                </a:solidFill>
              </a:rPr>
              <a:t>=</a:t>
            </a:r>
            <a:r>
              <a:rPr lang="nl-NL" sz="2500" dirty="0">
                <a:solidFill>
                  <a:srgbClr val="D53A05"/>
                </a:solidFill>
              </a:rPr>
              <a:t>"{Binding Password}"</a:t>
            </a:r>
          </a:p>
          <a:p>
            <a:pPr marL="896386" lvl="2" indent="0">
              <a:buNone/>
            </a:pPr>
            <a:r>
              <a:rPr lang="nl-NL" sz="2500" dirty="0">
                <a:solidFill>
                  <a:schemeClr val="tx1"/>
                </a:solidFill>
              </a:rPr>
              <a:t>               </a:t>
            </a:r>
            <a:r>
              <a:rPr lang="nl-NL" sz="2500" dirty="0">
                <a:solidFill>
                  <a:srgbClr val="654792"/>
                </a:solidFill>
              </a:rPr>
              <a:t>IsPassword</a:t>
            </a:r>
            <a:r>
              <a:rPr lang="nl-NL" sz="2500" dirty="0">
                <a:solidFill>
                  <a:schemeClr val="tx1"/>
                </a:solidFill>
              </a:rPr>
              <a:t>=</a:t>
            </a:r>
            <a:r>
              <a:rPr lang="nl-NL" sz="2500" dirty="0">
                <a:solidFill>
                  <a:srgbClr val="D53A05"/>
                </a:solidFill>
              </a:rPr>
              <a:t>"true"</a:t>
            </a:r>
            <a:r>
              <a:rPr lang="nl-NL" sz="2500" dirty="0">
                <a:solidFill>
                  <a:schemeClr val="tx1"/>
                </a:solidFill>
              </a:rPr>
              <a:t>/&gt;</a:t>
            </a:r>
          </a:p>
          <a:p>
            <a:pPr marL="896386" lvl="2" indent="0">
              <a:buNone/>
            </a:pPr>
            <a:endParaRPr lang="nl-NL" sz="2500" dirty="0">
              <a:solidFill>
                <a:schemeClr val="tx1"/>
              </a:solidFill>
            </a:endParaRPr>
          </a:p>
          <a:p>
            <a:pPr marL="896386" lvl="2" indent="0">
              <a:buNone/>
            </a:pPr>
            <a:r>
              <a:rPr lang="nl-NL" sz="2500" dirty="0">
                <a:solidFill>
                  <a:schemeClr val="tx1"/>
                </a:solidFill>
              </a:rPr>
              <a:t>        &lt;</a:t>
            </a:r>
            <a:r>
              <a:rPr lang="nl-NL" sz="2500" dirty="0">
                <a:solidFill>
                  <a:srgbClr val="53954A"/>
                </a:solidFill>
              </a:rPr>
              <a:t>Button</a:t>
            </a:r>
            <a:r>
              <a:rPr lang="nl-NL" sz="2500" dirty="0">
                <a:solidFill>
                  <a:schemeClr val="tx1"/>
                </a:solidFill>
              </a:rPr>
              <a:t> </a:t>
            </a:r>
            <a:r>
              <a:rPr lang="nl-NL" sz="2500" dirty="0" err="1">
                <a:solidFill>
                  <a:srgbClr val="654792"/>
                </a:solidFill>
              </a:rPr>
              <a:t>Text</a:t>
            </a:r>
            <a:r>
              <a:rPr lang="nl-NL" sz="2500" dirty="0">
                <a:solidFill>
                  <a:schemeClr val="tx1"/>
                </a:solidFill>
              </a:rPr>
              <a:t>=</a:t>
            </a:r>
            <a:r>
              <a:rPr lang="nl-NL" sz="2500" dirty="0">
                <a:solidFill>
                  <a:srgbClr val="D53A05"/>
                </a:solidFill>
              </a:rPr>
              <a:t>"Login" </a:t>
            </a:r>
            <a:r>
              <a:rPr lang="nl-NL" sz="2500" dirty="0" err="1">
                <a:solidFill>
                  <a:srgbClr val="654792"/>
                </a:solidFill>
              </a:rPr>
              <a:t>TextColor</a:t>
            </a:r>
            <a:r>
              <a:rPr lang="nl-NL" sz="2500" dirty="0">
                <a:solidFill>
                  <a:schemeClr val="tx1"/>
                </a:solidFill>
              </a:rPr>
              <a:t>=</a:t>
            </a:r>
            <a:r>
              <a:rPr lang="nl-NL" sz="2500" dirty="0">
                <a:solidFill>
                  <a:srgbClr val="D53A05"/>
                </a:solidFill>
              </a:rPr>
              <a:t>"White"</a:t>
            </a:r>
          </a:p>
          <a:p>
            <a:pPr marL="896386" lvl="2" indent="0">
              <a:buNone/>
            </a:pPr>
            <a:r>
              <a:rPr lang="en-US" sz="2500" dirty="0">
                <a:solidFill>
                  <a:schemeClr val="tx1"/>
                </a:solidFill>
              </a:rPr>
              <a:t>                </a:t>
            </a:r>
            <a:r>
              <a:rPr lang="en-US" sz="2500" dirty="0" err="1">
                <a:solidFill>
                  <a:srgbClr val="654792"/>
                </a:solidFill>
              </a:rPr>
              <a:t>BackgroundColor</a:t>
            </a:r>
            <a:r>
              <a:rPr lang="en-US" sz="2500" dirty="0">
                <a:solidFill>
                  <a:schemeClr val="tx1"/>
                </a:solidFill>
              </a:rPr>
              <a:t>=</a:t>
            </a:r>
            <a:r>
              <a:rPr lang="en-US" sz="2500" dirty="0">
                <a:solidFill>
                  <a:srgbClr val="D53A05"/>
                </a:solidFill>
              </a:rPr>
              <a:t>"#77D065"</a:t>
            </a:r>
          </a:p>
          <a:p>
            <a:pPr marL="896386" lvl="2" indent="0">
              <a:buNone/>
            </a:pPr>
            <a:r>
              <a:rPr lang="en-US" sz="2500" dirty="0">
                <a:solidFill>
                  <a:schemeClr val="tx1"/>
                </a:solidFill>
              </a:rPr>
              <a:t>                </a:t>
            </a:r>
            <a:r>
              <a:rPr lang="en-US" sz="2500" dirty="0">
                <a:solidFill>
                  <a:srgbClr val="654792"/>
                </a:solidFill>
              </a:rPr>
              <a:t>Command</a:t>
            </a:r>
            <a:r>
              <a:rPr lang="en-US" sz="2500" dirty="0">
                <a:solidFill>
                  <a:schemeClr val="tx1"/>
                </a:solidFill>
              </a:rPr>
              <a:t>=</a:t>
            </a:r>
            <a:r>
              <a:rPr lang="en-US" sz="2500" dirty="0">
                <a:solidFill>
                  <a:srgbClr val="D53A05"/>
                </a:solidFill>
              </a:rPr>
              <a:t>"{Binding </a:t>
            </a:r>
            <a:r>
              <a:rPr lang="en-US" sz="2500" dirty="0" err="1">
                <a:solidFill>
                  <a:srgbClr val="D53A05"/>
                </a:solidFill>
              </a:rPr>
              <a:t>LoginCommand</a:t>
            </a:r>
            <a:r>
              <a:rPr lang="en-US" sz="2500" dirty="0">
                <a:solidFill>
                  <a:srgbClr val="D53A05"/>
                </a:solidFill>
              </a:rPr>
              <a:t>}"</a:t>
            </a:r>
            <a:r>
              <a:rPr lang="en-US" sz="2500" dirty="0">
                <a:solidFill>
                  <a:schemeClr val="tx1"/>
                </a:solidFill>
              </a:rPr>
              <a:t>/&gt;</a:t>
            </a:r>
          </a:p>
          <a:p>
            <a:pPr marL="896386" lvl="2" indent="0">
              <a:buNone/>
            </a:pPr>
            <a:r>
              <a:rPr lang="en-US" sz="2500" dirty="0">
                <a:solidFill>
                  <a:schemeClr val="tx1"/>
                </a:solidFill>
              </a:rPr>
              <a:t>    &lt;/</a:t>
            </a:r>
            <a:r>
              <a:rPr lang="en-US" sz="2500" dirty="0" err="1">
                <a:solidFill>
                  <a:srgbClr val="53954A"/>
                </a:solidFill>
              </a:rPr>
              <a:t>StackLayout</a:t>
            </a:r>
            <a:r>
              <a:rPr lang="en-US" sz="2500" dirty="0">
                <a:solidFill>
                  <a:schemeClr val="tx1"/>
                </a:solidFill>
              </a:rPr>
              <a:t>&gt;</a:t>
            </a:r>
          </a:p>
          <a:p>
            <a:pPr marL="896386" lvl="2" indent="0">
              <a:buNone/>
            </a:pPr>
            <a:r>
              <a:rPr lang="en-US" sz="2500" dirty="0">
                <a:solidFill>
                  <a:schemeClr val="tx1"/>
                </a:solidFill>
              </a:rPr>
              <a:t>&lt;/</a:t>
            </a:r>
            <a:r>
              <a:rPr lang="en-US" sz="2500" dirty="0" err="1">
                <a:solidFill>
                  <a:srgbClr val="53954A"/>
                </a:solidFill>
              </a:rPr>
              <a:t>ContentPage</a:t>
            </a:r>
            <a:r>
              <a:rPr lang="en-US" sz="2500" dirty="0">
                <a:solidFill>
                  <a:schemeClr val="tx1"/>
                </a:solidFill>
              </a:rPr>
              <a:t>&gt;</a:t>
            </a:r>
          </a:p>
          <a:p>
            <a:pPr marL="896386" lvl="2" indent="0">
              <a:buNone/>
            </a:pPr>
            <a:endParaRPr lang="en-US" sz="2500" dirty="0">
              <a:solidFill>
                <a:schemeClr val="tx1"/>
              </a:solidFill>
            </a:endParaRPr>
          </a:p>
          <a:p>
            <a:pPr marL="896386" lvl="2" indent="0">
              <a:buNone/>
            </a:pPr>
            <a:r>
              <a:rPr lang="en-US" sz="2500" dirty="0">
                <a:solidFill>
                  <a:schemeClr val="tx1"/>
                </a:solidFill>
              </a:rPr>
              <a:t>&lt;</a:t>
            </a:r>
            <a:r>
              <a:rPr lang="en-US" sz="2500" dirty="0" err="1">
                <a:solidFill>
                  <a:srgbClr val="53954A"/>
                </a:solidFill>
              </a:rPr>
              <a:t>ContentPage</a:t>
            </a:r>
            <a:r>
              <a:rPr lang="en-US" sz="2500" dirty="0">
                <a:solidFill>
                  <a:srgbClr val="53954A"/>
                </a:solidFill>
              </a:rPr>
              <a:t> </a:t>
            </a:r>
            <a:r>
              <a:rPr lang="en-US" sz="2500" dirty="0">
                <a:solidFill>
                  <a:srgbClr val="654792"/>
                </a:solidFill>
              </a:rPr>
              <a:t>Title</a:t>
            </a:r>
            <a:r>
              <a:rPr lang="en-US" sz="2500" dirty="0">
                <a:solidFill>
                  <a:schemeClr val="tx1"/>
                </a:solidFill>
              </a:rPr>
              <a:t>=</a:t>
            </a:r>
            <a:r>
              <a:rPr lang="en-US" sz="2500" dirty="0">
                <a:solidFill>
                  <a:srgbClr val="D53A05"/>
                </a:solidFill>
              </a:rPr>
              <a:t>"Settings" </a:t>
            </a:r>
            <a:r>
              <a:rPr lang="en-US" sz="2500" dirty="0">
                <a:solidFill>
                  <a:srgbClr val="654792"/>
                </a:solidFill>
              </a:rPr>
              <a:t>Icon</a:t>
            </a:r>
            <a:r>
              <a:rPr lang="en-US" sz="2500" dirty="0">
                <a:solidFill>
                  <a:schemeClr val="tx1"/>
                </a:solidFill>
              </a:rPr>
              <a:t>=</a:t>
            </a:r>
            <a:r>
              <a:rPr lang="en-US" sz="2500" dirty="0">
                <a:solidFill>
                  <a:srgbClr val="D53A05"/>
                </a:solidFill>
              </a:rPr>
              <a:t>"</a:t>
            </a:r>
            <a:r>
              <a:rPr lang="en-US" sz="2500" dirty="0" err="1">
                <a:solidFill>
                  <a:srgbClr val="D53A05"/>
                </a:solidFill>
              </a:rPr>
              <a:t>Settings.png</a:t>
            </a:r>
            <a:r>
              <a:rPr lang="en-US" sz="2500" dirty="0">
                <a:solidFill>
                  <a:srgbClr val="D53A05"/>
                </a:solidFill>
              </a:rPr>
              <a:t>"</a:t>
            </a:r>
            <a:r>
              <a:rPr lang="en-US" sz="2500" dirty="0">
                <a:solidFill>
                  <a:schemeClr val="tx1"/>
                </a:solidFill>
              </a:rPr>
              <a:t>&gt;</a:t>
            </a:r>
          </a:p>
          <a:p>
            <a:pPr marL="896386" lvl="2" indent="0">
              <a:buNone/>
            </a:pPr>
            <a:r>
              <a:rPr lang="fi-FI" sz="2500" dirty="0">
                <a:solidFill>
                  <a:srgbClr val="848684"/>
                </a:solidFill>
              </a:rPr>
              <a:t>    &lt;!-- </a:t>
            </a:r>
            <a:r>
              <a:rPr lang="fi-FI" sz="2500" dirty="0" err="1">
                <a:solidFill>
                  <a:srgbClr val="848684"/>
                </a:solidFill>
              </a:rPr>
              <a:t>Settings</a:t>
            </a:r>
            <a:r>
              <a:rPr lang="fi-FI" sz="2500" dirty="0">
                <a:solidFill>
                  <a:srgbClr val="848684"/>
                </a:solidFill>
              </a:rPr>
              <a:t> --&gt;</a:t>
            </a:r>
          </a:p>
          <a:p>
            <a:pPr marL="896386" lvl="2" indent="0">
              <a:buNone/>
            </a:pPr>
            <a:r>
              <a:rPr lang="fi-FI" sz="2500" dirty="0">
                <a:solidFill>
                  <a:schemeClr val="tx1"/>
                </a:solidFill>
              </a:rPr>
              <a:t>&lt;/</a:t>
            </a:r>
            <a:r>
              <a:rPr lang="fi-FI" sz="2500" dirty="0">
                <a:solidFill>
                  <a:srgbClr val="53954A"/>
                </a:solidFill>
              </a:rPr>
              <a:t>ContentPage</a:t>
            </a:r>
            <a:r>
              <a:rPr lang="fi-FI" sz="2500" dirty="0">
                <a:solidFill>
                  <a:schemeClr val="tx1"/>
                </a:solidFill>
              </a:rPr>
              <a:t>&gt;</a:t>
            </a:r>
          </a:p>
          <a:p>
            <a:pPr marL="473092" lvl="1" indent="0">
              <a:buNone/>
            </a:pPr>
            <a:r>
              <a:rPr lang="fi-FI" sz="2500" dirty="0">
                <a:solidFill>
                  <a:schemeClr val="tx1"/>
                </a:solidFill>
              </a:rPr>
              <a:t>&lt;/</a:t>
            </a:r>
            <a:r>
              <a:rPr lang="fi-FI" sz="2500" dirty="0">
                <a:solidFill>
                  <a:srgbClr val="53954A"/>
                </a:solidFill>
              </a:rPr>
              <a:t>TabbedPage</a:t>
            </a:r>
            <a:r>
              <a:rPr lang="fi-FI" sz="2500" dirty="0">
                <a:solidFill>
                  <a:schemeClr val="tx1"/>
                </a:solidFill>
              </a:rPr>
              <a:t>.Children&gt;</a:t>
            </a:r>
          </a:p>
          <a:p>
            <a:pPr marL="0" indent="0">
              <a:buNone/>
            </a:pPr>
            <a:r>
              <a:rPr lang="fi-FI" sz="2500" dirty="0">
                <a:solidFill>
                  <a:schemeClr val="tx1"/>
                </a:solidFill>
                <a:latin typeface="+mn-lt"/>
              </a:rPr>
              <a:t>&lt;/</a:t>
            </a:r>
            <a:r>
              <a:rPr lang="fi-FI" sz="2500" dirty="0">
                <a:solidFill>
                  <a:srgbClr val="53954A"/>
                </a:solidFill>
                <a:latin typeface="+mn-lt"/>
              </a:rPr>
              <a:t>TabbedPage</a:t>
            </a:r>
            <a:r>
              <a:rPr lang="fi-FI" sz="2500" dirty="0">
                <a:solidFill>
                  <a:schemeClr val="tx1"/>
                </a:solidFill>
                <a:latin typeface="+mn-lt"/>
              </a:rPr>
              <a:t>&gt;</a:t>
            </a:r>
            <a:endParaRPr lang="en-US" sz="2500" dirty="0">
              <a:solidFill>
                <a:schemeClr val="tx1"/>
              </a:solidFill>
              <a:latin typeface="+mn-lt"/>
            </a:endParaRPr>
          </a:p>
          <a:p>
            <a:pPr marL="0" indent="0">
              <a:buNone/>
            </a:pPr>
            <a:endParaRPr lang="en-US" sz="2500" dirty="0">
              <a:solidFill>
                <a:schemeClr val="tx1"/>
              </a:solidFill>
              <a:latin typeface="+mn-lt"/>
            </a:endParaRPr>
          </a:p>
        </p:txBody>
      </p:sp>
      <p:sp>
        <p:nvSpPr>
          <p:cNvPr id="15" name="Left Brace 14"/>
          <p:cNvSpPr/>
          <p:nvPr/>
        </p:nvSpPr>
        <p:spPr>
          <a:xfrm>
            <a:off x="12419433" y="2805113"/>
            <a:ext cx="473115" cy="10251668"/>
          </a:xfrm>
          <a:prstGeom prst="leftBrace">
            <a:avLst>
              <a:gd name="adj1" fmla="val 56668"/>
              <a:gd name="adj2" fmla="val 50000"/>
            </a:avLst>
          </a:prstGeom>
          <a:ln w="38100" cap="rnd">
            <a:solidFill>
              <a:srgbClr val="505050"/>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3531">
              <a:ln w="38100" cmpd="sng">
                <a:solidFill>
                  <a:srgbClr val="000000"/>
                </a:solidFill>
                <a:prstDash val="dash"/>
              </a:ln>
            </a:endParaRPr>
          </a:p>
        </p:txBody>
      </p:sp>
      <p:pic>
        <p:nvPicPr>
          <p:cNvPr id="6" name="Picture 2" descr="https://www.xamstatic.com/dist/images/pages/forms/example-app-tjdLiOYO.pn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30450" y="3952210"/>
            <a:ext cx="11235481" cy="71907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41724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2F8D8-3B23-4FBB-B6BB-0AAF115BAAE0}"/>
              </a:ext>
            </a:extLst>
          </p:cNvPr>
          <p:cNvSpPr>
            <a:spLocks noGrp="1"/>
          </p:cNvSpPr>
          <p:nvPr>
            <p:ph type="title"/>
          </p:nvPr>
        </p:nvSpPr>
        <p:spPr/>
        <p:txBody>
          <a:bodyPr/>
          <a:lstStyle/>
          <a:p>
            <a:r>
              <a:rPr lang="en-US" dirty="0"/>
              <a:t>Xamarin.Forms In Action</a:t>
            </a:r>
          </a:p>
        </p:txBody>
      </p:sp>
    </p:spTree>
    <p:extLst>
      <p:ext uri="{BB962C8B-B14F-4D97-AF65-F5344CB8AC3E}">
        <p14:creationId xmlns:p14="http://schemas.microsoft.com/office/powerpoint/2010/main" val="3786737178"/>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__MICROSOFT_TRANSLATOR_CLM_SLIDEINFO" val="{&quot;Guid&quot;:&quot;23826585-1257-4baf-a8ba-a4e89de3d3a7&quot;,&quot;TimeStamp&quot;:&quot;2017-10-04T12:00:01.7847843+02:00&quot;}"/>
</p:tagLst>
</file>

<file path=ppt/theme/theme1.xml><?xml version="1.0" encoding="utf-8"?>
<a:theme xmlns:a="http://schemas.openxmlformats.org/drawingml/2006/main" name="Dotnet_Template">
  <a:themeElements>
    <a:clrScheme name="Dotnet">
      <a:dk1>
        <a:srgbClr val="505050"/>
      </a:dk1>
      <a:lt1>
        <a:srgbClr val="FFFFFF"/>
      </a:lt1>
      <a:dk2>
        <a:srgbClr val="7030A0"/>
      </a:dk2>
      <a:lt2>
        <a:srgbClr val="F2F2F2"/>
      </a:lt2>
      <a:accent1>
        <a:srgbClr val="7030A0"/>
      </a:accent1>
      <a:accent2>
        <a:srgbClr val="0078D7"/>
      </a:accent2>
      <a:accent3>
        <a:srgbClr val="00827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DotnetTeam_PresentationTemplate.pptx  -  Read-Only" id="{2363CE02-760E-413D-8221-AF67AFE765C4}" vid="{611879E8-DE26-489A-8B91-DA84EE062361}"/>
    </a:ext>
  </a:extLst>
</a:theme>
</file>

<file path=ppt/theme/theme2.xml><?xml version="1.0" encoding="utf-8"?>
<a:theme xmlns:a="http://schemas.openxmlformats.org/drawingml/2006/main" name="Black">
  <a:themeElements>
    <a:clrScheme name="Black">
      <a:dk1>
        <a:srgbClr val="000000"/>
      </a:dk1>
      <a:lt1>
        <a:srgbClr val="FFFFFF"/>
      </a:lt1>
      <a:dk2>
        <a:srgbClr val="53585F"/>
      </a:dk2>
      <a:lt2>
        <a:srgbClr val="DCDEE0"/>
      </a:lt2>
      <a:accent1>
        <a:srgbClr val="0065C1"/>
      </a:accent1>
      <a:accent2>
        <a:srgbClr val="00A6AC"/>
      </a:accent2>
      <a:accent3>
        <a:srgbClr val="308B16"/>
      </a:accent3>
      <a:accent4>
        <a:srgbClr val="BC8027"/>
      </a:accent4>
      <a:accent5>
        <a:srgbClr val="971817"/>
      </a:accent5>
      <a:accent6>
        <a:srgbClr val="5747C1"/>
      </a:accent6>
      <a:hlink>
        <a:srgbClr val="0000FF"/>
      </a:hlink>
      <a:folHlink>
        <a:srgbClr val="FF00FF"/>
      </a:folHlink>
    </a:clrScheme>
    <a:fontScheme name="Black">
      <a:majorFont>
        <a:latin typeface="Segoe UI Semilight"/>
        <a:ea typeface="Segoe UI Semilight"/>
        <a:cs typeface="Segoe UI Semilight"/>
      </a:majorFont>
      <a:minorFont>
        <a:latin typeface="Segoe UI"/>
        <a:ea typeface="Segoe UI"/>
        <a:cs typeface="Segoe UI"/>
      </a:minorFont>
    </a:fontScheme>
    <a:fmtScheme name="Blac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noFill/>
          <a:miter lim="400000"/>
        </a:ln>
        <a:effectLst/>
      </a:spPr>
      <a:bodyPr rot="0" spcFirstLastPara="1" vertOverflow="overflow" horzOverflow="overflow" vert="horz" wrap="square" lIns="50800" tIns="50800" rIns="50800" bIns="50800" numCol="1" spcCol="38100" rtlCol="0" anchor="ctr">
        <a:spAutoFit/>
      </a:bodyPr>
      <a:lstStyle>
        <a:defPPr marL="0" marR="0" indent="0" algn="l" defTabSz="825500" rtl="0" fontAlgn="auto" latinLnBrk="1" hangingPunct="0">
          <a:lnSpc>
            <a:spcPct val="90000"/>
          </a:lnSpc>
          <a:spcBef>
            <a:spcPts val="3500"/>
          </a:spcBef>
          <a:spcAft>
            <a:spcPts val="0"/>
          </a:spcAft>
          <a:buClrTx/>
          <a:buSzTx/>
          <a:buFontTx/>
          <a:buNone/>
          <a:tabLst/>
          <a:defRPr kumimoji="0" sz="4500" b="0" i="0" u="none" strike="noStrike" cap="none" spc="0" normalizeH="0" baseline="0">
            <a:ln>
              <a:noFill/>
            </a:ln>
            <a:solidFill>
              <a:srgbClr val="FFFFFF"/>
            </a:solidFill>
            <a:effectLst/>
            <a:uFillTx/>
            <a:latin typeface="+mn-lt"/>
            <a:ea typeface="+mn-ea"/>
            <a:cs typeface="+mn-cs"/>
            <a:sym typeface="Segoe U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FFFFFF"/>
          </a:solidFill>
          <a:prstDash val="solid"/>
          <a:miter lim="400000"/>
        </a:ln>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Pr>
      <a:bodyPr rot="0" spcFirstLastPara="1" vertOverflow="overflow" horzOverflow="overflow" vert="horz" wrap="square" lIns="50800" tIns="50800" rIns="50800" bIns="50800" numCol="1" spcCol="38100" rtlCol="0" anchor="ctr">
        <a:spAutoFit/>
      </a:bodyPr>
      <a:lstStyle>
        <a:defPPr marL="0" marR="0" indent="0" algn="l" defTabSz="825500" rtl="0" fontAlgn="auto" latinLnBrk="1" hangingPunct="0">
          <a:lnSpc>
            <a:spcPct val="100000"/>
          </a:lnSpc>
          <a:spcBef>
            <a:spcPts val="0"/>
          </a:spcBef>
          <a:spcAft>
            <a:spcPts val="0"/>
          </a:spcAft>
          <a:buClrTx/>
          <a:buSzTx/>
          <a:buFontTx/>
          <a:buNone/>
          <a:tabLst/>
          <a:defRPr kumimoji="0" sz="4500" b="1" i="0" u="none" strike="noStrike" cap="none" spc="0" normalizeH="0" baseline="0">
            <a:ln>
              <a:noFill/>
            </a:ln>
            <a:solidFill>
              <a:srgbClr val="3B99D4"/>
            </a:solidFill>
            <a:effectLst/>
            <a:uFillTx/>
            <a:latin typeface="+mn-lt"/>
            <a:ea typeface="+mn-ea"/>
            <a:cs typeface="+mn-cs"/>
            <a:sym typeface="Segoe U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405B9EDF72F6A4694B250B9535C9110" ma:contentTypeVersion="6" ma:contentTypeDescription="Create a new document." ma:contentTypeScope="" ma:versionID="bb47989951ea37b2f48e6fa001b46e3d">
  <xsd:schema xmlns:xsd="http://www.w3.org/2001/XMLSchema" xmlns:xs="http://www.w3.org/2001/XMLSchema" xmlns:p="http://schemas.microsoft.com/office/2006/metadata/properties" xmlns:ns2="ed98069f-213a-4a6b-9d9d-3db01dea1532" xmlns:ns3="588d353c-4a90-4f87-9f07-fdb3a371f8de" targetNamespace="http://schemas.microsoft.com/office/2006/metadata/properties" ma:root="true" ma:fieldsID="bc7e6da6c3a900081e36fc967e9b2cb8" ns2:_="" ns3:_="">
    <xsd:import namespace="ed98069f-213a-4a6b-9d9d-3db01dea1532"/>
    <xsd:import namespace="588d353c-4a90-4f87-9f07-fdb3a371f8de"/>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d98069f-213a-4a6b-9d9d-3db01dea1532"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hidden="true" ma:internalName="LastSharedByUser" ma:readOnly="true">
      <xsd:simpleType>
        <xsd:restriction base="dms:Note"/>
      </xsd:simpleType>
    </xsd:element>
    <xsd:element name="LastSharedByTime" ma:index="11" nillable="true" ma:displayName="Last Shared By Time" ma:description="" ma:hidden="true"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588d353c-4a90-4f87-9f07-fdb3a371f8de" elementFormDefault="qualified">
    <xsd:import namespace="http://schemas.microsoft.com/office/2006/documentManagement/types"/>
    <xsd:import namespace="http://schemas.microsoft.com/office/infopath/2007/PartnerControls"/>
    <xsd:element name="MediaServiceMetadata" ma:index="12" nillable="true" ma:displayName="MediaServiceMetadata" ma:description="" ma:hidden="true" ma:internalName="MediaServiceMetadata" ma:readOnly="true">
      <xsd:simpleType>
        <xsd:restriction base="dms:Note"/>
      </xsd:simpleType>
    </xsd:element>
    <xsd:element name="MediaServiceFastMetadata" ma:index="13" nillable="true" ma:displayName="MediaServiceFastMetadata" ma:description=""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FEDEA1B2-C954-47BC-BADC-6F9CEEE1724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d98069f-213a-4a6b-9d9d-3db01dea1532"/>
    <ds:schemaRef ds:uri="588d353c-4a90-4f87-9f07-fdb3a371f8d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C41B29CF-E6C7-4714-BA4C-A7E4B31E8B16}">
  <ds:schemaRefs>
    <ds:schemaRef ds:uri="http://schemas.microsoft.com/sharepoint/v3/contenttype/forms"/>
  </ds:schemaRefs>
</ds:datastoreItem>
</file>

<file path=customXml/itemProps3.xml><?xml version="1.0" encoding="utf-8"?>
<ds:datastoreItem xmlns:ds="http://schemas.openxmlformats.org/officeDocument/2006/customXml" ds:itemID="{615F17F7-2DC8-4BCB-9859-398E42050C2D}">
  <ds:schemaRefs>
    <ds:schemaRef ds:uri="http://schemas.microsoft.com/office/2006/metadata/properties"/>
    <ds:schemaRef ds:uri="http://purl.org/dc/terms/"/>
    <ds:schemaRef ds:uri="http://schemas.openxmlformats.org/package/2006/metadata/core-properties"/>
    <ds:schemaRef ds:uri="http://purl.org/dc/dcmitype/"/>
    <ds:schemaRef ds:uri="http://schemas.microsoft.com/office/infopath/2007/PartnerControls"/>
    <ds:schemaRef ds:uri="http://schemas.microsoft.com/office/2006/documentManagement/types"/>
    <ds:schemaRef ds:uri="588d353c-4a90-4f87-9f07-fdb3a371f8de"/>
    <ds:schemaRef ds:uri="http://purl.org/dc/elements/1.1/"/>
    <ds:schemaRef ds:uri="ed98069f-213a-4a6b-9d9d-3db01dea1532"/>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8563</TotalTime>
  <Words>2066</Words>
  <Application>Microsoft Office PowerPoint</Application>
  <PresentationFormat>Custom</PresentationFormat>
  <Paragraphs>348</Paragraphs>
  <Slides>53</Slides>
  <Notes>48</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53</vt:i4>
      </vt:variant>
    </vt:vector>
  </HeadingPairs>
  <TitlesOfParts>
    <vt:vector size="64" baseType="lpstr">
      <vt:lpstr>ＭＳ Ｐゴシック</vt:lpstr>
      <vt:lpstr>Arial</vt:lpstr>
      <vt:lpstr>Avenir Roman</vt:lpstr>
      <vt:lpstr>Calibri</vt:lpstr>
      <vt:lpstr>Consolas</vt:lpstr>
      <vt:lpstr>Helvetica Light</vt:lpstr>
      <vt:lpstr>Segoe UI</vt:lpstr>
      <vt:lpstr>Segoe UI Light</vt:lpstr>
      <vt:lpstr>Segoe UI Semilight</vt:lpstr>
      <vt:lpstr>Wingdings</vt:lpstr>
      <vt:lpstr>Dotnet_Template</vt:lpstr>
      <vt:lpstr>Extending &amp; Optimizing  Xamarin.Forms Apps</vt:lpstr>
      <vt:lpstr>Meet Xamarin.Forms</vt:lpstr>
      <vt:lpstr>Mobile Development with Xamarin</vt:lpstr>
      <vt:lpstr>What’s included</vt:lpstr>
      <vt:lpstr>PowerPoint Presentation</vt:lpstr>
      <vt:lpstr>Controls</vt:lpstr>
      <vt:lpstr>PowerPoint Presentation</vt:lpstr>
      <vt:lpstr>Native UI from shared code</vt:lpstr>
      <vt:lpstr>Xamarin.Forms In Action</vt:lpstr>
      <vt:lpstr>Quick Tips</vt:lpstr>
      <vt:lpstr>Messaging Center</vt:lpstr>
      <vt:lpstr>PowerPoint Presentation</vt:lpstr>
      <vt:lpstr>XAML Compilation</vt:lpstr>
      <vt:lpstr>XAML Compilation Usage</vt:lpstr>
      <vt:lpstr>My Huge Images are Destroying My App</vt:lpstr>
      <vt:lpstr>Introducing GlideX.Forms</vt:lpstr>
      <vt:lpstr>Install NuGet &amp; Init</vt:lpstr>
      <vt:lpstr>Optimizing ListView</vt:lpstr>
      <vt:lpstr>ListView CachingStrategy</vt:lpstr>
      <vt:lpstr>ListView CachingStrategy</vt:lpstr>
      <vt:lpstr>Data Template Selectors</vt:lpstr>
      <vt:lpstr>Data Template Selectors</vt:lpstr>
      <vt:lpstr>In Action</vt:lpstr>
      <vt:lpstr>Custom User Interface</vt:lpstr>
      <vt:lpstr>Custom Renderers</vt:lpstr>
      <vt:lpstr>Custom Renderers - Examples</vt:lpstr>
      <vt:lpstr>Effects </vt:lpstr>
      <vt:lpstr>Effects</vt:lpstr>
      <vt:lpstr>In Action</vt:lpstr>
      <vt:lpstr>Platform Tweaks</vt:lpstr>
      <vt:lpstr>Platform Specifics</vt:lpstr>
      <vt:lpstr>Platform Specifics</vt:lpstr>
      <vt:lpstr>Xamarin.Forms 3.0/3.1</vt:lpstr>
      <vt:lpstr>Performance</vt:lpstr>
      <vt:lpstr>Main Features</vt:lpstr>
      <vt:lpstr>Visual State Manager</vt:lpstr>
      <vt:lpstr>PowerPoint Presentation</vt:lpstr>
      <vt:lpstr>PowerPoint Presentation</vt:lpstr>
      <vt:lpstr>PowerPoint Presentation</vt:lpstr>
      <vt:lpstr>PowerPoint Presentation</vt:lpstr>
      <vt:lpstr>PowerPoint Presentation</vt:lpstr>
      <vt:lpstr>PowerPoint Presentation</vt:lpstr>
      <vt:lpstr>Right-To-Left</vt:lpstr>
      <vt:lpstr>LTR</vt:lpstr>
      <vt:lpstr>FlowDirection="{x:Static Device.FlowDirection}"</vt:lpstr>
      <vt:lpstr>FlexLayout</vt:lpstr>
      <vt:lpstr>FlexLayout</vt:lpstr>
      <vt:lpstr>PowerPoint Presentation</vt:lpstr>
      <vt:lpstr>Going Further with Xamarin.Forms</vt:lpstr>
      <vt:lpstr>Native Forms</vt:lpstr>
      <vt:lpstr>Native Forms Forms UI embedded in Xamarin.iOS, Xamarin.Android, UWP, etc. </vt:lpstr>
      <vt:lpstr>Using Xamarin.Forms inside of Visual Studio</vt:lpstr>
      <vt:lpstr>Resources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Guidelines</dc:title>
  <dc:creator>varief</dc:creator>
  <cp:lastModifiedBy>James Montemagno</cp:lastModifiedBy>
  <cp:revision>528</cp:revision>
  <cp:lastPrinted>2015-12-14T23:08:45Z</cp:lastPrinted>
  <dcterms:modified xsi:type="dcterms:W3CDTF">2018-07-05T21:14:56Z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Ref">
    <vt:lpwstr>https://api.informationprotection.azure.com/api/72f988bf-86f1-41af-91ab-2d7cd011db47</vt:lpwstr>
  </property>
  <property fmtid="{D5CDD505-2E9C-101B-9397-08002B2CF9AE}" pid="5" name="MSIP_Label_f42aa342-8706-4288-bd11-ebb85995028c_SetBy">
    <vt:lpwstr>jamont@microsoft.com</vt:lpwstr>
  </property>
  <property fmtid="{D5CDD505-2E9C-101B-9397-08002B2CF9AE}" pid="6" name="MSIP_Label_f42aa342-8706-4288-bd11-ebb85995028c_SetDate">
    <vt:lpwstr>2017-05-15T22:36:34.1518490-07:00</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ContentTypeId">
    <vt:lpwstr>0x010100E405B9EDF72F6A4694B250B9535C9110</vt:lpwstr>
  </property>
</Properties>
</file>